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notesSlides/notesSlide2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7" name="Shape 7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Shape 7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 picture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Shape 8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Management and coordination is important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8" name="Shape 10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Say something about data fusion, combining data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/>
          <a:lstStyle>
            <a:lvl1pPr indent="0"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9428163" y="390525"/>
            <a:ext cx="2925763" cy="832167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50875" y="390525"/>
            <a:ext cx="8624889" cy="832167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/>
          <a:lstStyle>
            <a:lvl1pPr indent="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335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78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2225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67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/>
          <a:lstStyle>
            <a:lvl1pPr indent="0">
              <a:lnSpc>
                <a:spcPct val="100000"/>
              </a:lnSpc>
              <a:defRPr b="1" cap="all" sz="40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428750" indent="-66675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2006600" indent="-8001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540000" indent="-8890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984500" indent="-8890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/>
          <a:lstStyle/>
          <a:p>
            <a:pPr indent="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indent="0">
              <a:lnSpc>
                <a:spcPct val="100000"/>
              </a:lnSpc>
              <a:defRPr b="1" sz="20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415142" indent="-653142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968500" indent="-7620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565400" indent="-9144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3009900" indent="-9144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/>
          <a:p>
            <a:pPr indent="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 anchor="b"/>
          <a:lstStyle>
            <a:lvl1pPr indent="0">
              <a:lnSpc>
                <a:spcPct val="100000"/>
              </a:lnSpc>
              <a:defRPr b="1" sz="20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2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indent="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335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78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2225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67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xfrm>
            <a:off x="9428163" y="390525"/>
            <a:ext cx="2925763" cy="8321675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8400">
                <a:latin typeface="TitilliumText14L 600 wt"/>
                <a:ea typeface="TitilliumText14L 600 wt"/>
                <a:cs typeface="TitilliumText14L 600 wt"/>
                <a:sym typeface="TitilliumText14L 6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xfrm>
            <a:off x="650875" y="390525"/>
            <a:ext cx="8624889" cy="8321675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335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78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2225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670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itle Text"/>
          <p:cNvSpPr txBox="1"/>
          <p:nvPr>
            <p:ph type="title"/>
          </p:nvPr>
        </p:nvSpPr>
        <p:spPr>
          <a:xfrm>
            <a:off x="974725" y="3030540"/>
            <a:ext cx="11055351" cy="2090736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sz="quarter" idx="1"/>
          </p:nvPr>
        </p:nvSpPr>
        <p:spPr>
          <a:xfrm>
            <a:off x="1951038" y="5527676"/>
            <a:ext cx="9102726" cy="2492376"/>
          </a:xfrm>
          <a:prstGeom prst="rect">
            <a:avLst/>
          </a:prstGeom>
        </p:spPr>
        <p:txBody>
          <a:bodyPr lIns="50796" tIns="50796" rIns="50796" bIns="50796" anchor="ctr"/>
          <a:lstStyle>
            <a:lvl1pPr indent="0" algn="ctr">
              <a:spcBef>
                <a:spcPts val="2300"/>
              </a:spcBef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176" algn="ctr">
              <a:spcBef>
                <a:spcPts val="2300"/>
              </a:spcBef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353" algn="ctr">
              <a:spcBef>
                <a:spcPts val="2300"/>
              </a:spcBef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530" algn="ctr">
              <a:spcBef>
                <a:spcPts val="2300"/>
              </a:spcBef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706" algn="ctr">
              <a:spcBef>
                <a:spcPts val="2300"/>
              </a:spcBef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/>
          <p:nvPr>
            <p:ph type="title"/>
          </p:nvPr>
        </p:nvSpPr>
        <p:spPr>
          <a:xfrm>
            <a:off x="650876" y="390525"/>
            <a:ext cx="11703051" cy="1625600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idx="1"/>
          </p:nvPr>
        </p:nvSpPr>
        <p:spPr>
          <a:xfrm>
            <a:off x="1270000" y="2768600"/>
            <a:ext cx="10464802" cy="5715000"/>
          </a:xfrm>
          <a:prstGeom prst="rect">
            <a:avLst/>
          </a:prstGeom>
        </p:spPr>
        <p:txBody>
          <a:bodyPr lIns="50796" tIns="50796" rIns="50796" bIns="50796" anchor="ctr"/>
          <a:lstStyle>
            <a:lvl1pPr marL="838156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282634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27111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171587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16066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le Text"/>
          <p:cNvSpPr txBox="1"/>
          <p:nvPr>
            <p:ph type="title"/>
          </p:nvPr>
        </p:nvSpPr>
        <p:spPr>
          <a:xfrm>
            <a:off x="1027112" y="6267451"/>
            <a:ext cx="11053762" cy="1936751"/>
          </a:xfrm>
          <a:prstGeom prst="rect">
            <a:avLst/>
          </a:prstGeom>
        </p:spPr>
        <p:txBody>
          <a:bodyPr lIns="45718" tIns="45718" rIns="45718" bIns="45718"/>
          <a:lstStyle>
            <a:lvl1pPr indent="0">
              <a:lnSpc>
                <a:spcPct val="100000"/>
              </a:lnSpc>
              <a:defRPr b="1" cap="all"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quarter" idx="1"/>
          </p:nvPr>
        </p:nvSpPr>
        <p:spPr>
          <a:xfrm>
            <a:off x="1027112" y="4133848"/>
            <a:ext cx="11053762" cy="2133602"/>
          </a:xfrm>
          <a:prstGeom prst="rect">
            <a:avLst/>
          </a:prstGeom>
        </p:spPr>
        <p:txBody>
          <a:bodyPr lIns="50796" tIns="50796" rIns="50796" bIns="50796" anchor="b"/>
          <a:lstStyle>
            <a:lvl1pPr indent="0">
              <a:spcBef>
                <a:spcPts val="23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176">
              <a:spcBef>
                <a:spcPts val="23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353">
              <a:spcBef>
                <a:spcPts val="23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530">
              <a:spcBef>
                <a:spcPts val="23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706">
              <a:spcBef>
                <a:spcPts val="23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tle Text"/>
          <p:cNvSpPr txBox="1"/>
          <p:nvPr>
            <p:ph type="title"/>
          </p:nvPr>
        </p:nvSpPr>
        <p:spPr>
          <a:xfrm>
            <a:off x="650876" y="390525"/>
            <a:ext cx="11703051" cy="1625600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1" name="Body Level One…"/>
          <p:cNvSpPr txBox="1"/>
          <p:nvPr>
            <p:ph type="body" sz="half" idx="1"/>
          </p:nvPr>
        </p:nvSpPr>
        <p:spPr>
          <a:xfrm>
            <a:off x="1270000" y="2768600"/>
            <a:ext cx="5156201" cy="5715000"/>
          </a:xfrm>
          <a:prstGeom prst="rect">
            <a:avLst/>
          </a:prstGeom>
        </p:spPr>
        <p:txBody>
          <a:bodyPr lIns="50796" tIns="50796" rIns="50796" bIns="50796" anchor="ctr"/>
          <a:lstStyle>
            <a:lvl1pPr marL="838156" indent="-571470">
              <a:spcBef>
                <a:spcPts val="23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77879" indent="-666716">
              <a:spcBef>
                <a:spcPts val="23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955699" indent="-800059">
              <a:spcBef>
                <a:spcPts val="23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489071" indent="-888954">
              <a:spcBef>
                <a:spcPts val="23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933550" indent="-888954">
              <a:spcBef>
                <a:spcPts val="23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itle Text"/>
          <p:cNvSpPr txBox="1"/>
          <p:nvPr>
            <p:ph type="title"/>
          </p:nvPr>
        </p:nvSpPr>
        <p:spPr>
          <a:xfrm>
            <a:off x="650876" y="390525"/>
            <a:ext cx="11703051" cy="1625600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1" name="Body Level One…"/>
          <p:cNvSpPr txBox="1"/>
          <p:nvPr>
            <p:ph type="body" sz="quarter" idx="1"/>
          </p:nvPr>
        </p:nvSpPr>
        <p:spPr>
          <a:xfrm>
            <a:off x="650876" y="2182814"/>
            <a:ext cx="5745163" cy="909639"/>
          </a:xfrm>
          <a:prstGeom prst="rect">
            <a:avLst/>
          </a:prstGeom>
        </p:spPr>
        <p:txBody>
          <a:bodyPr lIns="50796" tIns="50796" rIns="50796" bIns="50796" anchor="b"/>
          <a:lstStyle>
            <a:lvl1pPr indent="0">
              <a:spcBef>
                <a:spcPts val="23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176">
              <a:spcBef>
                <a:spcPts val="23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353">
              <a:spcBef>
                <a:spcPts val="23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530">
              <a:spcBef>
                <a:spcPts val="23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706">
              <a:spcBef>
                <a:spcPts val="23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Text Placeholder 4"/>
          <p:cNvSpPr/>
          <p:nvPr>
            <p:ph type="body" sz="quarter" idx="21"/>
          </p:nvPr>
        </p:nvSpPr>
        <p:spPr>
          <a:xfrm>
            <a:off x="6605589" y="2182814"/>
            <a:ext cx="5748337" cy="909639"/>
          </a:xfrm>
          <a:prstGeom prst="rect">
            <a:avLst/>
          </a:prstGeom>
        </p:spPr>
        <p:txBody>
          <a:bodyPr lIns="50796" tIns="50796" rIns="50796" bIns="50796" anchor="b"/>
          <a:lstStyle/>
          <a:p>
            <a:pPr indent="0">
              <a:spcBef>
                <a:spcPts val="23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le Text"/>
          <p:cNvSpPr txBox="1"/>
          <p:nvPr>
            <p:ph type="title"/>
          </p:nvPr>
        </p:nvSpPr>
        <p:spPr>
          <a:xfrm>
            <a:off x="650876" y="390525"/>
            <a:ext cx="11703051" cy="1625600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/>
          <a:lstStyle>
            <a:lvl1pPr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/>
          <a:lstStyle>
            <a:lvl1pPr indent="0">
              <a:defRPr sz="2000"/>
            </a:lvl1pPr>
            <a:lvl2pPr indent="457200">
              <a:defRPr sz="2000"/>
            </a:lvl2pPr>
            <a:lvl3pPr indent="914400">
              <a:defRPr sz="2000"/>
            </a:lvl3pPr>
            <a:lvl4pPr indent="1371600">
              <a:defRPr sz="2000"/>
            </a:lvl4pPr>
            <a:lvl5pPr indent="1828800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itle Text"/>
          <p:cNvSpPr txBox="1"/>
          <p:nvPr>
            <p:ph type="title"/>
          </p:nvPr>
        </p:nvSpPr>
        <p:spPr>
          <a:xfrm>
            <a:off x="650876" y="388939"/>
            <a:ext cx="4278314" cy="1652588"/>
          </a:xfrm>
          <a:prstGeom prst="rect">
            <a:avLst/>
          </a:prstGeom>
        </p:spPr>
        <p:txBody>
          <a:bodyPr lIns="45718" tIns="45718" rIns="45718" bIns="45718" anchor="b"/>
          <a:lstStyle>
            <a:lvl1pPr indent="0">
              <a:lnSpc>
                <a:spcPct val="100000"/>
              </a:lnSpc>
              <a:defRPr b="1" sz="2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9" name="Body Level One…"/>
          <p:cNvSpPr txBox="1"/>
          <p:nvPr>
            <p:ph type="body" idx="1"/>
          </p:nvPr>
        </p:nvSpPr>
        <p:spPr>
          <a:xfrm>
            <a:off x="5084762" y="388938"/>
            <a:ext cx="7269165" cy="8323264"/>
          </a:xfrm>
          <a:prstGeom prst="rect">
            <a:avLst/>
          </a:prstGeom>
        </p:spPr>
        <p:txBody>
          <a:bodyPr lIns="50796" tIns="50796" rIns="50796" bIns="50796" anchor="ctr"/>
          <a:lstStyle>
            <a:lvl1pPr marL="838156" indent="-571470">
              <a:spcBef>
                <a:spcPts val="2300"/>
              </a:spcBef>
              <a:buSzPct val="171000"/>
              <a:buFont typeface="Helvetica"/>
              <a:buChar char="•"/>
              <a:defRPr sz="31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43863" indent="-632700">
              <a:spcBef>
                <a:spcPts val="2300"/>
              </a:spcBef>
              <a:buSzPct val="171000"/>
              <a:buFont typeface="Helvetica"/>
              <a:buChar char="•"/>
              <a:defRPr sz="31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893790" indent="-738149">
              <a:spcBef>
                <a:spcPts val="2300"/>
              </a:spcBef>
              <a:buSzPct val="171000"/>
              <a:buFont typeface="Helvetica"/>
              <a:buChar char="•"/>
              <a:defRPr sz="31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485897" indent="-885780">
              <a:spcBef>
                <a:spcPts val="2300"/>
              </a:spcBef>
              <a:buSzPct val="171000"/>
              <a:buFont typeface="Helvetica"/>
              <a:buChar char="•"/>
              <a:defRPr sz="31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930375" indent="-885779">
              <a:spcBef>
                <a:spcPts val="2300"/>
              </a:spcBef>
              <a:buSzPct val="171000"/>
              <a:buFont typeface="Helvetica"/>
              <a:buChar char="•"/>
              <a:defRPr sz="31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Text Placeholder 3"/>
          <p:cNvSpPr/>
          <p:nvPr>
            <p:ph type="body" sz="half" idx="21"/>
          </p:nvPr>
        </p:nvSpPr>
        <p:spPr>
          <a:xfrm>
            <a:off x="650877" y="2041525"/>
            <a:ext cx="4278313" cy="6670675"/>
          </a:xfrm>
          <a:prstGeom prst="rect">
            <a:avLst/>
          </a:prstGeom>
        </p:spPr>
        <p:txBody>
          <a:bodyPr lIns="50796" tIns="50796" rIns="50796" bIns="50796" anchor="ctr"/>
          <a:lstStyle/>
          <a:p>
            <a:pPr indent="0">
              <a:spcBef>
                <a:spcPts val="23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itle Text"/>
          <p:cNvSpPr txBox="1"/>
          <p:nvPr>
            <p:ph type="title"/>
          </p:nvPr>
        </p:nvSpPr>
        <p:spPr>
          <a:xfrm>
            <a:off x="2549525" y="6827839"/>
            <a:ext cx="7802565" cy="806451"/>
          </a:xfrm>
          <a:prstGeom prst="rect">
            <a:avLst/>
          </a:prstGeom>
        </p:spPr>
        <p:txBody>
          <a:bodyPr lIns="45718" tIns="45718" rIns="45718" bIns="45718" anchor="b"/>
          <a:lstStyle>
            <a:lvl1pPr indent="0">
              <a:lnSpc>
                <a:spcPct val="100000"/>
              </a:lnSpc>
              <a:defRPr b="1" sz="2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0" name="Picture Placeholder 2"/>
          <p:cNvSpPr/>
          <p:nvPr>
            <p:ph type="pic" sz="half" idx="21"/>
          </p:nvPr>
        </p:nvSpPr>
        <p:spPr>
          <a:xfrm>
            <a:off x="2549525" y="871537"/>
            <a:ext cx="7802565" cy="58515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2549525" y="7634289"/>
            <a:ext cx="7802565" cy="1144588"/>
          </a:xfrm>
          <a:prstGeom prst="rect">
            <a:avLst/>
          </a:prstGeom>
        </p:spPr>
        <p:txBody>
          <a:bodyPr lIns="50796" tIns="50796" rIns="50796" bIns="50796" anchor="ctr"/>
          <a:lstStyle>
            <a:lvl1pPr indent="0">
              <a:spcBef>
                <a:spcPts val="23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176">
              <a:spcBef>
                <a:spcPts val="23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353">
              <a:spcBef>
                <a:spcPts val="23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530">
              <a:spcBef>
                <a:spcPts val="23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706">
              <a:spcBef>
                <a:spcPts val="23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itle Text"/>
          <p:cNvSpPr txBox="1"/>
          <p:nvPr>
            <p:ph type="title"/>
          </p:nvPr>
        </p:nvSpPr>
        <p:spPr>
          <a:xfrm>
            <a:off x="650876" y="390525"/>
            <a:ext cx="11703051" cy="1625600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1" name="Body Level One…"/>
          <p:cNvSpPr txBox="1"/>
          <p:nvPr>
            <p:ph type="body" idx="1"/>
          </p:nvPr>
        </p:nvSpPr>
        <p:spPr>
          <a:xfrm>
            <a:off x="1270000" y="2768600"/>
            <a:ext cx="10464802" cy="5715000"/>
          </a:xfrm>
          <a:prstGeom prst="rect">
            <a:avLst/>
          </a:prstGeom>
        </p:spPr>
        <p:txBody>
          <a:bodyPr lIns="50796" tIns="50796" rIns="50796" bIns="50796" anchor="ctr"/>
          <a:lstStyle>
            <a:lvl1pPr marL="838156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282634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27111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171587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16066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1"/>
            <a:ext cx="1693863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itle Text"/>
          <p:cNvSpPr txBox="1"/>
          <p:nvPr>
            <p:ph type="title"/>
          </p:nvPr>
        </p:nvSpPr>
        <p:spPr>
          <a:xfrm>
            <a:off x="9428163" y="390525"/>
            <a:ext cx="2925762" cy="8093076"/>
          </a:xfrm>
          <a:prstGeom prst="rect">
            <a:avLst/>
          </a:prstGeom>
        </p:spPr>
        <p:txBody>
          <a:bodyPr lIns="45718" tIns="45718" rIns="45718" bIns="45718"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1" name="Body Level One…"/>
          <p:cNvSpPr txBox="1"/>
          <p:nvPr>
            <p:ph type="body" idx="1"/>
          </p:nvPr>
        </p:nvSpPr>
        <p:spPr>
          <a:xfrm>
            <a:off x="650876" y="390525"/>
            <a:ext cx="8624887" cy="8093076"/>
          </a:xfrm>
          <a:prstGeom prst="rect">
            <a:avLst/>
          </a:prstGeom>
        </p:spPr>
        <p:txBody>
          <a:bodyPr lIns="50796" tIns="50796" rIns="50796" bIns="50796" anchor="ctr"/>
          <a:lstStyle>
            <a:lvl1pPr marL="838156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282634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27111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171587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16066" indent="-571470">
              <a:spcBef>
                <a:spcPts val="2300"/>
              </a:spcBef>
              <a:buSzPct val="171000"/>
              <a:buFont typeface="Helvetica"/>
              <a:buChar char="•"/>
              <a:defRPr sz="43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1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lIns="50800" tIns="50800" rIns="50800" bIns="50800" anchor="ctr"/>
          <a:lstStyle>
            <a:lvl1pPr indent="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 algn="ctr">
              <a:spcBef>
                <a:spcPts val="2400"/>
              </a:spcBef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38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2827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27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1717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16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/>
          <a:lstStyle>
            <a:lvl1pPr indent="0">
              <a:lnSpc>
                <a:spcPct val="100000"/>
              </a:lnSpc>
              <a:defRPr b="1" cap="all"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1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lIns="50800" tIns="50800" rIns="50800" bIns="50800" anchor="b"/>
          <a:lstStyle>
            <a:lvl1pPr indent="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>
              <a:spcBef>
                <a:spcPts val="2400"/>
              </a:spcBef>
              <a:defRPr sz="20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1" name="Body Level One…"/>
          <p:cNvSpPr txBox="1"/>
          <p:nvPr>
            <p:ph type="body" sz="half" idx="1"/>
          </p:nvPr>
        </p:nvSpPr>
        <p:spPr>
          <a:xfrm>
            <a:off x="1270000" y="2768600"/>
            <a:ext cx="51562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38200" indent="-5715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77950" indent="-66675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955800" indent="-8001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489200" indent="-8890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933700" indent="-889000">
              <a:spcBef>
                <a:spcPts val="2400"/>
              </a:spcBef>
              <a:buSzPct val="171000"/>
              <a:buFont typeface="Helvetica"/>
              <a:buChar char="•"/>
              <a:defRPr sz="28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1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lIns="50800" tIns="50800" rIns="50800" bIns="50800" anchor="b"/>
          <a:lstStyle>
            <a:lvl1pPr indent="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pPr indent="0">
              <a:spcBef>
                <a:spcPts val="2400"/>
              </a:spcBef>
              <a:defRPr b="1" sz="2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indent="0">
              <a:lnSpc>
                <a:spcPct val="100000"/>
              </a:lnSpc>
              <a:defRPr b="1" sz="2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9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38200" indent="-5715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364342" indent="-653142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917700" indent="-7620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514600" indent="-9144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959100" indent="-914400">
              <a:spcBef>
                <a:spcPts val="2400"/>
              </a:spcBef>
              <a:buSzPct val="171000"/>
              <a:buFont typeface="Helvetica"/>
              <a:buChar char="•"/>
              <a:defRPr sz="3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indent="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 anchor="b"/>
          <a:lstStyle>
            <a:lvl1pPr indent="0">
              <a:lnSpc>
                <a:spcPct val="100000"/>
              </a:lnSpc>
              <a:defRPr b="1" sz="2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0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0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/>
          <a:lstStyle>
            <a:lvl1pPr indent="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indent="4572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indent="9144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indent="13716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indent="1828800">
              <a:spcBef>
                <a:spcPts val="2400"/>
              </a:spcBef>
              <a:defRPr sz="14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38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2827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27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1717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16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1693864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itle Text"/>
          <p:cNvSpPr txBox="1"/>
          <p:nvPr>
            <p:ph type="title"/>
          </p:nvPr>
        </p:nvSpPr>
        <p:spPr>
          <a:xfrm>
            <a:off x="9428163" y="390525"/>
            <a:ext cx="2925763" cy="8093075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100000"/>
              </a:lnSpc>
              <a:defRPr sz="4000">
                <a:solidFill>
                  <a:srgbClr val="005A7C"/>
                </a:solidFill>
                <a:latin typeface="TitilliumText22L 800 wt"/>
                <a:ea typeface="TitilliumText22L 800 wt"/>
                <a:cs typeface="TitilliumText22L 800 wt"/>
                <a:sym typeface="TitilliumText22L 800 w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1" name="Body Level One…"/>
          <p:cNvSpPr txBox="1"/>
          <p:nvPr>
            <p:ph type="body" idx="1"/>
          </p:nvPr>
        </p:nvSpPr>
        <p:spPr>
          <a:xfrm>
            <a:off x="650875" y="390525"/>
            <a:ext cx="8624889" cy="8093075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38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1pPr>
            <a:lvl2pPr marL="12827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2pPr>
            <a:lvl3pPr marL="1727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3pPr>
            <a:lvl4pPr marL="21717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4pPr>
            <a:lvl5pPr marL="2616200" indent="-571500">
              <a:spcBef>
                <a:spcPts val="2400"/>
              </a:spcBef>
              <a:buSzPct val="171000"/>
              <a:buFont typeface="Helvetica"/>
              <a:buChar char="•"/>
              <a:defRPr sz="4200"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le Text"/>
          <p:cNvSpPr txBox="1"/>
          <p:nvPr>
            <p:ph type="title"/>
          </p:nvPr>
        </p:nvSpPr>
        <p:spPr>
          <a:xfrm>
            <a:off x="975360" y="3029939"/>
            <a:ext cx="11054081" cy="2090703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0" name="Body Level One…"/>
          <p:cNvSpPr txBox="1"/>
          <p:nvPr>
            <p:ph type="body" sz="quarter" idx="1"/>
          </p:nvPr>
        </p:nvSpPr>
        <p:spPr>
          <a:xfrm>
            <a:off x="1950720" y="5527040"/>
            <a:ext cx="9103360" cy="2492588"/>
          </a:xfrm>
          <a:prstGeom prst="rect">
            <a:avLst/>
          </a:prstGeom>
        </p:spPr>
        <p:txBody>
          <a:bodyPr lIns="65022" tIns="65022" rIns="65022" bIns="65022"/>
          <a:lstStyle>
            <a:lvl1pPr indent="0" algn="ctr" defTabSz="650229">
              <a:spcBef>
                <a:spcPts val="1100"/>
              </a:spcBef>
              <a:defRPr sz="4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650229" algn="ctr" defTabSz="650229">
              <a:spcBef>
                <a:spcPts val="1100"/>
              </a:spcBef>
              <a:defRPr sz="4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300459" algn="ctr" defTabSz="650229">
              <a:spcBef>
                <a:spcPts val="1100"/>
              </a:spcBef>
              <a:defRPr sz="4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950690" algn="ctr" defTabSz="650229">
              <a:spcBef>
                <a:spcPts val="1100"/>
              </a:spcBef>
              <a:defRPr sz="4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2600918" algn="ctr" defTabSz="650229">
              <a:spcBef>
                <a:spcPts val="1100"/>
              </a:spcBef>
              <a:defRPr sz="4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Text"/>
          <p:cNvSpPr txBox="1"/>
          <p:nvPr>
            <p:ph type="title"/>
          </p:nvPr>
        </p:nvSpPr>
        <p:spPr>
          <a:xfrm>
            <a:off x="650240" y="390595"/>
            <a:ext cx="11704320" cy="162560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9" name="Body Level One…"/>
          <p:cNvSpPr txBox="1"/>
          <p:nvPr>
            <p:ph type="body" idx="1"/>
          </p:nvPr>
        </p:nvSpPr>
        <p:spPr>
          <a:xfrm>
            <a:off x="650240" y="2275840"/>
            <a:ext cx="11704320" cy="6436926"/>
          </a:xfrm>
          <a:prstGeom prst="rect">
            <a:avLst/>
          </a:prstGeom>
        </p:spPr>
        <p:txBody>
          <a:bodyPr lIns="65022" tIns="65022" rIns="65022" bIns="65022"/>
          <a:lstStyle>
            <a:lvl1pPr marL="487671" indent="-48767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1pPr>
            <a:lvl2pPr marL="1117582" indent="-467353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2pPr>
            <a:lvl3pPr marL="1740321" indent="-43986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3pPr>
            <a:lvl4pPr marL="2484806" indent="-534117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4pPr>
            <a:lvl5pPr marL="3135036" indent="-534117" defTabSz="650229">
              <a:spcBef>
                <a:spcPts val="1100"/>
              </a:spcBef>
              <a:buSzPct val="100000"/>
              <a:buFont typeface="Arial"/>
              <a:buChar char="»"/>
              <a:defRPr sz="4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0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le Text"/>
          <p:cNvSpPr txBox="1"/>
          <p:nvPr>
            <p:ph type="title"/>
          </p:nvPr>
        </p:nvSpPr>
        <p:spPr>
          <a:xfrm>
            <a:off x="1027290" y="6267591"/>
            <a:ext cx="11054081" cy="1937174"/>
          </a:xfrm>
          <a:prstGeom prst="rect">
            <a:avLst/>
          </a:prstGeom>
        </p:spPr>
        <p:txBody>
          <a:bodyPr lIns="65022" tIns="65022" rIns="65022" bIns="65022"/>
          <a:lstStyle>
            <a:lvl1pPr indent="0" defTabSz="650229">
              <a:lnSpc>
                <a:spcPct val="100000"/>
              </a:lnSpc>
              <a:defRPr b="1" cap="all" sz="5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8" name="Body Level One…"/>
          <p:cNvSpPr txBox="1"/>
          <p:nvPr>
            <p:ph type="body" sz="quarter" idx="1"/>
          </p:nvPr>
        </p:nvSpPr>
        <p:spPr>
          <a:xfrm>
            <a:off x="1027290" y="4133993"/>
            <a:ext cx="11054081" cy="2133600"/>
          </a:xfrm>
          <a:prstGeom prst="rect">
            <a:avLst/>
          </a:prstGeom>
        </p:spPr>
        <p:txBody>
          <a:bodyPr lIns="65022" tIns="65022" rIns="65022" bIns="65022" anchor="b"/>
          <a:lstStyle>
            <a:lvl1pPr indent="0" defTabSz="650229">
              <a:spcBef>
                <a:spcPts val="600"/>
              </a:spcBef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650229" defTabSz="650229">
              <a:spcBef>
                <a:spcPts val="600"/>
              </a:spcBef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300459" defTabSz="650229">
              <a:spcBef>
                <a:spcPts val="600"/>
              </a:spcBef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950690" defTabSz="650229">
              <a:spcBef>
                <a:spcPts val="600"/>
              </a:spcBef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2600918" defTabSz="650229">
              <a:spcBef>
                <a:spcPts val="600"/>
              </a:spcBef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Text"/>
          <p:cNvSpPr txBox="1"/>
          <p:nvPr>
            <p:ph type="title"/>
          </p:nvPr>
        </p:nvSpPr>
        <p:spPr>
          <a:xfrm>
            <a:off x="650240" y="390595"/>
            <a:ext cx="11704320" cy="162560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7" name="Body Level One…"/>
          <p:cNvSpPr txBox="1"/>
          <p:nvPr>
            <p:ph type="body" sz="half" idx="1"/>
          </p:nvPr>
        </p:nvSpPr>
        <p:spPr>
          <a:xfrm>
            <a:off x="650240" y="2275840"/>
            <a:ext cx="5743788" cy="6436926"/>
          </a:xfrm>
          <a:prstGeom prst="rect">
            <a:avLst/>
          </a:prstGeom>
        </p:spPr>
        <p:txBody>
          <a:bodyPr lIns="65022" tIns="65022" rIns="65022" bIns="65022"/>
          <a:lstStyle>
            <a:lvl1pPr marL="487671" indent="-487671" defTabSz="650229">
              <a:spcBef>
                <a:spcPts val="900"/>
              </a:spcBef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1pPr>
            <a:lvl2pPr marL="1128339" indent="-478110" defTabSz="650229">
              <a:spcBef>
                <a:spcPts val="900"/>
              </a:spcBef>
              <a:buSzPct val="100000"/>
              <a:buFont typeface="Arial"/>
              <a:buChar char="–"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marL="1764910" indent="-464450" defTabSz="650229">
              <a:spcBef>
                <a:spcPts val="900"/>
              </a:spcBef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marL="2450865" indent="-500177" defTabSz="650229">
              <a:spcBef>
                <a:spcPts val="900"/>
              </a:spcBef>
              <a:buSzPct val="100000"/>
              <a:buFont typeface="Arial"/>
              <a:buChar char="–"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marL="3101095" indent="-500177" defTabSz="650229">
              <a:spcBef>
                <a:spcPts val="900"/>
              </a:spcBef>
              <a:buSzPct val="100000"/>
              <a:buFont typeface="Arial"/>
              <a:buChar char="»"/>
              <a:defRPr sz="4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Text"/>
          <p:cNvSpPr txBox="1"/>
          <p:nvPr>
            <p:ph type="title"/>
          </p:nvPr>
        </p:nvSpPr>
        <p:spPr>
          <a:xfrm>
            <a:off x="650240" y="390595"/>
            <a:ext cx="11704320" cy="162560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6" name="Body Level One…"/>
          <p:cNvSpPr txBox="1"/>
          <p:nvPr>
            <p:ph type="body" sz="quarter" idx="1"/>
          </p:nvPr>
        </p:nvSpPr>
        <p:spPr>
          <a:xfrm>
            <a:off x="650240" y="2183271"/>
            <a:ext cx="5746046" cy="909885"/>
          </a:xfrm>
          <a:prstGeom prst="rect">
            <a:avLst/>
          </a:prstGeom>
        </p:spPr>
        <p:txBody>
          <a:bodyPr lIns="65022" tIns="65022" rIns="65022" bIns="65022" anchor="b"/>
          <a:lstStyle>
            <a:lvl1pPr indent="0" defTabSz="650229">
              <a:spcBef>
                <a:spcPts val="800"/>
              </a:spcBef>
              <a:defRPr b="1" sz="3400">
                <a:latin typeface="Calibri"/>
                <a:ea typeface="Calibri"/>
                <a:cs typeface="Calibri"/>
                <a:sym typeface="Calibri"/>
              </a:defRPr>
            </a:lvl1pPr>
            <a:lvl2pPr indent="650229" defTabSz="650229">
              <a:spcBef>
                <a:spcPts val="800"/>
              </a:spcBef>
              <a:defRPr b="1" sz="3400">
                <a:latin typeface="Calibri"/>
                <a:ea typeface="Calibri"/>
                <a:cs typeface="Calibri"/>
                <a:sym typeface="Calibri"/>
              </a:defRPr>
            </a:lvl2pPr>
            <a:lvl3pPr indent="1300459" defTabSz="650229">
              <a:spcBef>
                <a:spcPts val="800"/>
              </a:spcBef>
              <a:defRPr b="1" sz="3400">
                <a:latin typeface="Calibri"/>
                <a:ea typeface="Calibri"/>
                <a:cs typeface="Calibri"/>
                <a:sym typeface="Calibri"/>
              </a:defRPr>
            </a:lvl3pPr>
            <a:lvl4pPr indent="1950690" defTabSz="650229">
              <a:spcBef>
                <a:spcPts val="800"/>
              </a:spcBef>
              <a:defRPr b="1" sz="3400">
                <a:latin typeface="Calibri"/>
                <a:ea typeface="Calibri"/>
                <a:cs typeface="Calibri"/>
                <a:sym typeface="Calibri"/>
              </a:defRPr>
            </a:lvl4pPr>
            <a:lvl5pPr indent="2600918" defTabSz="650229">
              <a:spcBef>
                <a:spcPts val="800"/>
              </a:spcBef>
              <a:defRPr b="1"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" name="Text Placeholder 4"/>
          <p:cNvSpPr/>
          <p:nvPr>
            <p:ph type="body" sz="quarter" idx="21"/>
          </p:nvPr>
        </p:nvSpPr>
        <p:spPr>
          <a:xfrm>
            <a:off x="6606258" y="2183271"/>
            <a:ext cx="5748304" cy="909885"/>
          </a:xfrm>
          <a:prstGeom prst="rect">
            <a:avLst/>
          </a:prstGeom>
        </p:spPr>
        <p:txBody>
          <a:bodyPr lIns="65022" tIns="65022" rIns="65022" bIns="65022" anchor="b"/>
          <a:lstStyle/>
          <a:p>
            <a:pPr indent="0" defTabSz="650229">
              <a:spcBef>
                <a:spcPts val="800"/>
              </a:spcBef>
              <a:defRPr b="1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8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/>
          <a:lstStyle>
            <a:lvl1pPr indent="0">
              <a:defRPr b="1" sz="2400"/>
            </a:lvl1pPr>
            <a:lvl2pPr indent="457200">
              <a:defRPr b="1" sz="2400"/>
            </a:lvl2pPr>
            <a:lvl3pPr indent="914400">
              <a:defRPr b="1" sz="2400"/>
            </a:lvl3pPr>
            <a:lvl4pPr indent="1371600">
              <a:defRPr b="1" sz="2400"/>
            </a:lvl4pPr>
            <a:lvl5pPr indent="1828800"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/>
          <a:lstStyle/>
          <a:p>
            <a:pPr indent="0"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 Text"/>
          <p:cNvSpPr txBox="1"/>
          <p:nvPr>
            <p:ph type="title"/>
          </p:nvPr>
        </p:nvSpPr>
        <p:spPr>
          <a:xfrm>
            <a:off x="650240" y="390595"/>
            <a:ext cx="11704320" cy="162560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6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Text"/>
          <p:cNvSpPr txBox="1"/>
          <p:nvPr>
            <p:ph type="title"/>
          </p:nvPr>
        </p:nvSpPr>
        <p:spPr>
          <a:xfrm>
            <a:off x="650240" y="388337"/>
            <a:ext cx="4278491" cy="1652694"/>
          </a:xfrm>
          <a:prstGeom prst="rect">
            <a:avLst/>
          </a:prstGeom>
        </p:spPr>
        <p:txBody>
          <a:bodyPr lIns="65022" tIns="65022" rIns="65022" bIns="65022" anchor="b"/>
          <a:lstStyle>
            <a:lvl1pPr indent="0" defTabSz="650229">
              <a:lnSpc>
                <a:spcPct val="100000"/>
              </a:lnSpc>
              <a:defRPr b="1"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1" name="Body Level One…"/>
          <p:cNvSpPr txBox="1"/>
          <p:nvPr>
            <p:ph type="body" idx="1"/>
          </p:nvPr>
        </p:nvSpPr>
        <p:spPr>
          <a:xfrm>
            <a:off x="5084516" y="388338"/>
            <a:ext cx="7270044" cy="8324428"/>
          </a:xfrm>
          <a:prstGeom prst="rect">
            <a:avLst/>
          </a:prstGeom>
        </p:spPr>
        <p:txBody>
          <a:bodyPr lIns="65022" tIns="65022" rIns="65022" bIns="65022"/>
          <a:lstStyle>
            <a:lvl1pPr marL="487671" indent="-48767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1pPr>
            <a:lvl2pPr marL="1117582" indent="-467353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2pPr>
            <a:lvl3pPr marL="1740321" indent="-43986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3pPr>
            <a:lvl4pPr marL="2484806" indent="-534117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4pPr>
            <a:lvl5pPr marL="3135036" indent="-534117" defTabSz="650229">
              <a:spcBef>
                <a:spcPts val="1100"/>
              </a:spcBef>
              <a:buSzPct val="100000"/>
              <a:buFont typeface="Arial"/>
              <a:buChar char="»"/>
              <a:defRPr sz="4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Text Placeholder 3"/>
          <p:cNvSpPr/>
          <p:nvPr>
            <p:ph type="body" sz="half" idx="21"/>
          </p:nvPr>
        </p:nvSpPr>
        <p:spPr>
          <a:xfrm>
            <a:off x="650240" y="2041032"/>
            <a:ext cx="4278491" cy="6671734"/>
          </a:xfrm>
          <a:prstGeom prst="rect">
            <a:avLst/>
          </a:prstGeom>
        </p:spPr>
        <p:txBody>
          <a:bodyPr lIns="65022" tIns="65022" rIns="65022" bIns="65022"/>
          <a:lstStyle/>
          <a:p>
            <a:pPr indent="0" defTabSz="650229"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3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Text"/>
          <p:cNvSpPr txBox="1"/>
          <p:nvPr>
            <p:ph type="title"/>
          </p:nvPr>
        </p:nvSpPr>
        <p:spPr>
          <a:xfrm>
            <a:off x="2549032" y="6827519"/>
            <a:ext cx="7802881" cy="806028"/>
          </a:xfrm>
          <a:prstGeom prst="rect">
            <a:avLst/>
          </a:prstGeom>
        </p:spPr>
        <p:txBody>
          <a:bodyPr lIns="65022" tIns="65022" rIns="65022" bIns="65022" anchor="b"/>
          <a:lstStyle>
            <a:lvl1pPr indent="0" defTabSz="650229">
              <a:lnSpc>
                <a:spcPct val="100000"/>
              </a:lnSpc>
              <a:defRPr b="1"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1" name="Picture Placeholder 2"/>
          <p:cNvSpPr/>
          <p:nvPr>
            <p:ph type="pic" sz="half" idx="21"/>
          </p:nvPr>
        </p:nvSpPr>
        <p:spPr>
          <a:xfrm>
            <a:off x="2549032" y="871502"/>
            <a:ext cx="7802881" cy="585216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502" name="Body Level One…"/>
          <p:cNvSpPr txBox="1"/>
          <p:nvPr>
            <p:ph type="body" sz="quarter" idx="1"/>
          </p:nvPr>
        </p:nvSpPr>
        <p:spPr>
          <a:xfrm>
            <a:off x="2549032" y="7633547"/>
            <a:ext cx="7802881" cy="1144694"/>
          </a:xfrm>
          <a:prstGeom prst="rect">
            <a:avLst/>
          </a:prstGeom>
        </p:spPr>
        <p:txBody>
          <a:bodyPr lIns="65022" tIns="65022" rIns="65022" bIns="65022"/>
          <a:lstStyle>
            <a:lvl1pPr indent="0" defTabSz="650229"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indent="650229" defTabSz="650229"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indent="1300459" defTabSz="650229"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indent="1950690" defTabSz="650229"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indent="2600918" defTabSz="650229"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itle Text"/>
          <p:cNvSpPr txBox="1"/>
          <p:nvPr>
            <p:ph type="title"/>
          </p:nvPr>
        </p:nvSpPr>
        <p:spPr>
          <a:xfrm>
            <a:off x="650240" y="390595"/>
            <a:ext cx="11704320" cy="162560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1" name="Body Level One…"/>
          <p:cNvSpPr txBox="1"/>
          <p:nvPr>
            <p:ph type="body" idx="1"/>
          </p:nvPr>
        </p:nvSpPr>
        <p:spPr>
          <a:xfrm>
            <a:off x="650240" y="2275840"/>
            <a:ext cx="11704320" cy="6436926"/>
          </a:xfrm>
          <a:prstGeom prst="rect">
            <a:avLst/>
          </a:prstGeom>
        </p:spPr>
        <p:txBody>
          <a:bodyPr lIns="65022" tIns="65022" rIns="65022" bIns="65022"/>
          <a:lstStyle>
            <a:lvl1pPr marL="487671" indent="-48767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1pPr>
            <a:lvl2pPr marL="1117582" indent="-467353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2pPr>
            <a:lvl3pPr marL="1740321" indent="-43986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3pPr>
            <a:lvl4pPr marL="2484806" indent="-534117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4pPr>
            <a:lvl5pPr marL="3135036" indent="-534117" defTabSz="650229">
              <a:spcBef>
                <a:spcPts val="1100"/>
              </a:spcBef>
              <a:buSzPct val="100000"/>
              <a:buFont typeface="Arial"/>
              <a:buChar char="»"/>
              <a:defRPr sz="4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itle Text"/>
          <p:cNvSpPr txBox="1"/>
          <p:nvPr>
            <p:ph type="title"/>
          </p:nvPr>
        </p:nvSpPr>
        <p:spPr>
          <a:xfrm>
            <a:off x="9428480" y="390596"/>
            <a:ext cx="2926081" cy="8322170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algn="ctr" defTabSz="650229">
              <a:lnSpc>
                <a:spcPct val="100000"/>
              </a:lnSpc>
              <a:defRPr sz="6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0" name="Body Level One…"/>
          <p:cNvSpPr txBox="1"/>
          <p:nvPr>
            <p:ph type="body" idx="1"/>
          </p:nvPr>
        </p:nvSpPr>
        <p:spPr>
          <a:xfrm>
            <a:off x="650240" y="390596"/>
            <a:ext cx="8561493" cy="8322170"/>
          </a:xfrm>
          <a:prstGeom prst="rect">
            <a:avLst/>
          </a:prstGeom>
        </p:spPr>
        <p:txBody>
          <a:bodyPr lIns="65022" tIns="65022" rIns="65022" bIns="65022"/>
          <a:lstStyle>
            <a:lvl1pPr marL="487671" indent="-48767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1pPr>
            <a:lvl2pPr marL="1117582" indent="-467353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2pPr>
            <a:lvl3pPr marL="1740321" indent="-439861" defTabSz="650229">
              <a:spcBef>
                <a:spcPts val="1100"/>
              </a:spcBef>
              <a:buSzPct val="100000"/>
              <a:buFont typeface="Arial"/>
              <a:buChar char="•"/>
              <a:defRPr sz="4600">
                <a:latin typeface="Calibri"/>
                <a:ea typeface="Calibri"/>
                <a:cs typeface="Calibri"/>
                <a:sym typeface="Calibri"/>
              </a:defRPr>
            </a:lvl3pPr>
            <a:lvl4pPr marL="2484806" indent="-534117" defTabSz="650229">
              <a:spcBef>
                <a:spcPts val="1100"/>
              </a:spcBef>
              <a:buSzPct val="100000"/>
              <a:buFont typeface="Arial"/>
              <a:buChar char="–"/>
              <a:defRPr sz="4600">
                <a:latin typeface="Calibri"/>
                <a:ea typeface="Calibri"/>
                <a:cs typeface="Calibri"/>
                <a:sym typeface="Calibri"/>
              </a:defRPr>
            </a:lvl4pPr>
            <a:lvl5pPr marL="3135036" indent="-534117" defTabSz="650229">
              <a:spcBef>
                <a:spcPts val="1100"/>
              </a:spcBef>
              <a:buSzPct val="100000"/>
              <a:buFont typeface="Arial"/>
              <a:buChar char="»"/>
              <a:defRPr sz="4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/>
          <p:nvPr>
            <p:ph type="sldNum" sz="quarter" idx="2"/>
          </p:nvPr>
        </p:nvSpPr>
        <p:spPr>
          <a:xfrm>
            <a:off x="11992962" y="9125239"/>
            <a:ext cx="361598" cy="349097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Rectangle"/>
          <p:cNvSpPr/>
          <p:nvPr/>
        </p:nvSpPr>
        <p:spPr>
          <a:xfrm>
            <a:off x="-1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29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0584" y="538678"/>
            <a:ext cx="1933977" cy="1034678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Rectangle"/>
          <p:cNvSpPr/>
          <p:nvPr/>
        </p:nvSpPr>
        <p:spPr>
          <a:xfrm>
            <a:off x="12700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1" name="Title Text"/>
          <p:cNvSpPr txBox="1"/>
          <p:nvPr>
            <p:ph type="title"/>
          </p:nvPr>
        </p:nvSpPr>
        <p:spPr>
          <a:xfrm>
            <a:off x="281937" y="-290090"/>
            <a:ext cx="10153442" cy="214489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defTabSz="914368">
              <a:lnSpc>
                <a:spcPct val="100000"/>
              </a:lnSpc>
              <a:defRPr sz="42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2" name="Body Level One…"/>
          <p:cNvSpPr txBox="1"/>
          <p:nvPr>
            <p:ph type="body" sz="half" idx="1"/>
          </p:nvPr>
        </p:nvSpPr>
        <p:spPr>
          <a:xfrm>
            <a:off x="650238" y="2275838"/>
            <a:ext cx="5743789" cy="7477765"/>
          </a:xfrm>
          <a:prstGeom prst="rect">
            <a:avLst/>
          </a:prstGeom>
        </p:spPr>
        <p:txBody>
          <a:bodyPr lIns="65022" tIns="65022" rIns="65022" bIns="65022"/>
          <a:lstStyle>
            <a:lvl1pPr marL="465346" indent="-465346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5601" indent="-424143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65346" indent="0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16792" indent="-452421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38249" indent="-452421" defTabSz="914368">
              <a:lnSpc>
                <a:spcPts val="3400"/>
              </a:lnSpc>
              <a:spcBef>
                <a:spcPts val="1700"/>
              </a:spcBef>
              <a:buSzPct val="100000"/>
              <a:buChar char="»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33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1"/>
            <a:ext cx="1949129" cy="1042784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12057330" y="9156331"/>
            <a:ext cx="297230" cy="286912"/>
          </a:xfrm>
          <a:prstGeom prst="rect">
            <a:avLst/>
          </a:prstGeom>
        </p:spPr>
        <p:txBody>
          <a:bodyPr lIns="65022" tIns="65022" rIns="65022" bIns="65022"/>
          <a:lstStyle>
            <a:lvl1pPr defTabSz="914368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Rectangle"/>
          <p:cNvSpPr/>
          <p:nvPr/>
        </p:nvSpPr>
        <p:spPr>
          <a:xfrm>
            <a:off x="-1" y="-1"/>
            <a:ext cx="13004802" cy="1564714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2" name="Title Text"/>
          <p:cNvSpPr txBox="1"/>
          <p:nvPr>
            <p:ph type="title"/>
          </p:nvPr>
        </p:nvSpPr>
        <p:spPr>
          <a:xfrm>
            <a:off x="281938" y="-290089"/>
            <a:ext cx="10153441" cy="2144890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>
              <a:lnSpc>
                <a:spcPct val="100000"/>
              </a:lnSpc>
              <a:defRPr sz="42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3" name="Body Level One…"/>
          <p:cNvSpPr txBox="1"/>
          <p:nvPr>
            <p:ph type="body" sz="half" idx="1"/>
          </p:nvPr>
        </p:nvSpPr>
        <p:spPr>
          <a:xfrm>
            <a:off x="650238" y="2275838"/>
            <a:ext cx="5743790" cy="7477762"/>
          </a:xfrm>
          <a:prstGeom prst="rect">
            <a:avLst/>
          </a:prstGeom>
        </p:spPr>
        <p:txBody>
          <a:bodyPr lIns="65022" tIns="65022" rIns="65022" bIns="65022"/>
          <a:lstStyle>
            <a:lvl1pPr marL="440871" indent="-440871">
              <a:spcBef>
                <a:spcPts val="600"/>
              </a:spcBef>
              <a:buSzPct val="100000"/>
              <a:buFont typeface="Arial"/>
              <a:buChar char="•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5825" indent="-428625">
              <a:spcBef>
                <a:spcPts val="600"/>
              </a:spcBef>
              <a:buSzPct val="100000"/>
              <a:buFont typeface="Arial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25878" indent="-411478">
              <a:spcBef>
                <a:spcPts val="600"/>
              </a:spcBef>
              <a:buSzPct val="100000"/>
              <a:buFont typeface="Arial"/>
              <a:buChar char="•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457200">
              <a:spcBef>
                <a:spcPts val="600"/>
              </a:spcBef>
              <a:buSzPct val="100000"/>
              <a:buFont typeface="Arial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457200">
              <a:spcBef>
                <a:spcPts val="600"/>
              </a:spcBef>
              <a:buSzPct val="100000"/>
              <a:buFont typeface="Arial"/>
              <a:buChar char="»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44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4718" y="265017"/>
            <a:ext cx="1933977" cy="1034679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lide Number"/>
          <p:cNvSpPr txBox="1"/>
          <p:nvPr>
            <p:ph type="sldNum" sz="quarter" idx="2"/>
          </p:nvPr>
        </p:nvSpPr>
        <p:spPr>
          <a:xfrm>
            <a:off x="12031583" y="9140084"/>
            <a:ext cx="322978" cy="319406"/>
          </a:xfrm>
          <a:prstGeom prst="rect">
            <a:avLst/>
          </a:prstGeom>
        </p:spPr>
        <p:txBody>
          <a:bodyPr lIns="65022" tIns="65022" rIns="65022" bIns="65022"/>
          <a:lstStyle>
            <a:lvl1pPr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Rektangel 6"/>
          <p:cNvSpPr/>
          <p:nvPr/>
        </p:nvSpPr>
        <p:spPr>
          <a:xfrm>
            <a:off x="-1" y="-1"/>
            <a:ext cx="13004801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1300364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3" name="Title Text"/>
          <p:cNvSpPr txBox="1"/>
          <p:nvPr>
            <p:ph type="title"/>
          </p:nvPr>
        </p:nvSpPr>
        <p:spPr>
          <a:xfrm>
            <a:off x="650241" y="390596"/>
            <a:ext cx="10153439" cy="1625601"/>
          </a:xfrm>
          <a:prstGeom prst="rect">
            <a:avLst/>
          </a:prstGeom>
        </p:spPr>
        <p:txBody>
          <a:bodyPr lIns="65018" tIns="65018" rIns="65018" bIns="65018" anchor="ctr"/>
          <a:lstStyle>
            <a:lvl1pPr indent="0" defTabSz="1300364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4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18" tIns="65018" rIns="65018" bIns="65018"/>
          <a:lstStyle>
            <a:lvl1pPr marL="465323" indent="-465323" defTabSz="1300364">
              <a:spcBef>
                <a:spcPts val="900"/>
              </a:spcBef>
              <a:buSzPct val="100000"/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909556" indent="-452397" defTabSz="1300364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620" indent="-434300" defTabSz="1300364">
              <a:spcBef>
                <a:spcPts val="900"/>
              </a:spcBef>
              <a:buSzPct val="100000"/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034" indent="-482555" defTabSz="1300364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262939" indent="-434300" defTabSz="1300364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Slide Number"/>
          <p:cNvSpPr txBox="1"/>
          <p:nvPr>
            <p:ph type="sldNum" sz="quarter" idx="2"/>
          </p:nvPr>
        </p:nvSpPr>
        <p:spPr>
          <a:xfrm>
            <a:off x="12005845" y="9130194"/>
            <a:ext cx="348715" cy="339190"/>
          </a:xfrm>
          <a:prstGeom prst="rect">
            <a:avLst/>
          </a:prstGeom>
        </p:spPr>
        <p:txBody>
          <a:bodyPr lIns="65018" tIns="65018" rIns="65018" bIns="65018"/>
          <a:lstStyle>
            <a:lvl1pPr defTabSz="1300364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56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2"/>
            <a:ext cx="1949128" cy="104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ktangel 6"/>
          <p:cNvSpPr/>
          <p:nvPr/>
        </p:nvSpPr>
        <p:spPr>
          <a:xfrm>
            <a:off x="-1" y="-1"/>
            <a:ext cx="13004801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4" name="Title Text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0" defTabSz="1300480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5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65364" indent="-465364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263139" indent="-434339" defTabSz="1300480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6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67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2"/>
            <a:ext cx="1949128" cy="104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96"/>
          <p:cNvSpPr/>
          <p:nvPr/>
        </p:nvSpPr>
        <p:spPr>
          <a:xfrm>
            <a:off x="-2" y="-2"/>
            <a:ext cx="13004803" cy="2039974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7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0584" y="538677"/>
            <a:ext cx="1933977" cy="103468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Shape 98"/>
          <p:cNvSpPr/>
          <p:nvPr/>
        </p:nvSpPr>
        <p:spPr>
          <a:xfrm>
            <a:off x="12699" y="-2"/>
            <a:ext cx="13004802" cy="2039974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7" name="Title Text"/>
          <p:cNvSpPr txBox="1"/>
          <p:nvPr>
            <p:ph type="title"/>
          </p:nvPr>
        </p:nvSpPr>
        <p:spPr>
          <a:xfrm>
            <a:off x="281936" y="-290090"/>
            <a:ext cx="10153444" cy="2144890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defTabSz="914368">
              <a:lnSpc>
                <a:spcPct val="100000"/>
              </a:lnSpc>
              <a:defRPr sz="42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8" name="Body Level One…"/>
          <p:cNvSpPr txBox="1"/>
          <p:nvPr>
            <p:ph type="body" sz="half" idx="1"/>
          </p:nvPr>
        </p:nvSpPr>
        <p:spPr>
          <a:xfrm>
            <a:off x="650237" y="2275839"/>
            <a:ext cx="5743792" cy="7477764"/>
          </a:xfrm>
          <a:prstGeom prst="rect">
            <a:avLst/>
          </a:prstGeom>
        </p:spPr>
        <p:txBody>
          <a:bodyPr lIns="65022" tIns="65022" rIns="65022" bIns="65022"/>
          <a:lstStyle>
            <a:lvl1pPr marL="465345" indent="-465345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5601" indent="-424143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65345" indent="-138149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16792" indent="-452420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38249" indent="-452420" defTabSz="914368">
              <a:lnSpc>
                <a:spcPts val="3400"/>
              </a:lnSpc>
              <a:spcBef>
                <a:spcPts val="1700"/>
              </a:spcBef>
              <a:buSzPct val="100000"/>
              <a:buChar char="»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/>
          <p:nvPr>
            <p:ph type="sldNum" sz="quarter" idx="2"/>
          </p:nvPr>
        </p:nvSpPr>
        <p:spPr>
          <a:xfrm>
            <a:off x="12057331" y="9156331"/>
            <a:ext cx="297229" cy="286911"/>
          </a:xfrm>
          <a:prstGeom prst="rect">
            <a:avLst/>
          </a:prstGeom>
        </p:spPr>
        <p:txBody>
          <a:bodyPr lIns="65022" tIns="65022" rIns="65022" bIns="65022"/>
          <a:lstStyle>
            <a:lvl1pPr defTabSz="914368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0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0365" y="454441"/>
            <a:ext cx="1949130" cy="1042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161"/>
          <p:cNvSpPr/>
          <p:nvPr/>
        </p:nvSpPr>
        <p:spPr>
          <a:xfrm>
            <a:off x="-2" y="-2"/>
            <a:ext cx="13004803" cy="163653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8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2521" y="300927"/>
            <a:ext cx="1933977" cy="1034680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Title Text"/>
          <p:cNvSpPr txBox="1"/>
          <p:nvPr>
            <p:ph type="title"/>
          </p:nvPr>
        </p:nvSpPr>
        <p:spPr>
          <a:xfrm>
            <a:off x="717668" y="-206766"/>
            <a:ext cx="8195735" cy="2050066"/>
          </a:xfrm>
          <a:prstGeom prst="rect">
            <a:avLst/>
          </a:prstGeom>
        </p:spPr>
        <p:txBody>
          <a:bodyPr lIns="0" tIns="0" rIns="0" bIns="0" anchor="ctr"/>
          <a:lstStyle>
            <a:lvl1pPr indent="0" defTabSz="650240">
              <a:lnSpc>
                <a:spcPct val="100000"/>
              </a:lnSpc>
              <a:defRPr sz="36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0" name="Shape 164"/>
          <p:cNvSpPr/>
          <p:nvPr/>
        </p:nvSpPr>
        <p:spPr>
          <a:xfrm>
            <a:off x="-463750" y="2065634"/>
            <a:ext cx="13790428" cy="1"/>
          </a:xfrm>
          <a:prstGeom prst="line">
            <a:avLst/>
          </a:prstGeom>
          <a:ln w="3175">
            <a:solidFill>
              <a:schemeClr val="accent3">
                <a:lumOff val="44000"/>
              </a:schemeClr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1" name="Slide Number"/>
          <p:cNvSpPr txBox="1"/>
          <p:nvPr>
            <p:ph type="sldNum" sz="quarter" idx="2"/>
          </p:nvPr>
        </p:nvSpPr>
        <p:spPr>
          <a:xfrm>
            <a:off x="8997131" y="8880440"/>
            <a:ext cx="322977" cy="319405"/>
          </a:xfrm>
          <a:prstGeom prst="rect">
            <a:avLst/>
          </a:prstGeom>
        </p:spPr>
        <p:txBody>
          <a:bodyPr lIns="65022" tIns="65022" rIns="65022" bIns="65022"/>
          <a:lstStyle>
            <a:lvl1pPr defTabSz="650240">
              <a:defRPr sz="1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Rectangle"/>
          <p:cNvSpPr/>
          <p:nvPr/>
        </p:nvSpPr>
        <p:spPr>
          <a:xfrm>
            <a:off x="-1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99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0584" y="538678"/>
            <a:ext cx="1933977" cy="103467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Rectangle"/>
          <p:cNvSpPr/>
          <p:nvPr/>
        </p:nvSpPr>
        <p:spPr>
          <a:xfrm>
            <a:off x="12700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1" name="Title Text"/>
          <p:cNvSpPr txBox="1"/>
          <p:nvPr>
            <p:ph type="title"/>
          </p:nvPr>
        </p:nvSpPr>
        <p:spPr>
          <a:xfrm>
            <a:off x="281937" y="-290090"/>
            <a:ext cx="10153442" cy="214489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defTabSz="914368">
              <a:lnSpc>
                <a:spcPct val="100000"/>
              </a:lnSpc>
              <a:defRPr sz="42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2" name="Body Level One…"/>
          <p:cNvSpPr txBox="1"/>
          <p:nvPr>
            <p:ph type="body" sz="half" idx="1"/>
          </p:nvPr>
        </p:nvSpPr>
        <p:spPr>
          <a:xfrm>
            <a:off x="650238" y="2275838"/>
            <a:ext cx="5743789" cy="7477765"/>
          </a:xfrm>
          <a:prstGeom prst="rect">
            <a:avLst/>
          </a:prstGeom>
        </p:spPr>
        <p:txBody>
          <a:bodyPr lIns="65022" tIns="65022" rIns="65022" bIns="65022"/>
          <a:lstStyle>
            <a:lvl1pPr marL="465346" indent="-465346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5601" indent="-424143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65346" indent="0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16792" indent="-452421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38249" indent="-452421" defTabSz="914368">
              <a:lnSpc>
                <a:spcPts val="3400"/>
              </a:lnSpc>
              <a:spcBef>
                <a:spcPts val="1700"/>
              </a:spcBef>
              <a:buSzPct val="100000"/>
              <a:buChar char="»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3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1"/>
            <a:ext cx="1949129" cy="1042784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lide Number"/>
          <p:cNvSpPr txBox="1"/>
          <p:nvPr>
            <p:ph type="sldNum" sz="quarter" idx="2"/>
          </p:nvPr>
        </p:nvSpPr>
        <p:spPr>
          <a:xfrm>
            <a:off x="12057330" y="9156331"/>
            <a:ext cx="297230" cy="286912"/>
          </a:xfrm>
          <a:prstGeom prst="rect">
            <a:avLst/>
          </a:prstGeom>
        </p:spPr>
        <p:txBody>
          <a:bodyPr lIns="65022" tIns="65022" rIns="65022" bIns="65022"/>
          <a:lstStyle>
            <a:lvl1pPr defTabSz="914368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"/>
          <p:cNvSpPr/>
          <p:nvPr/>
        </p:nvSpPr>
        <p:spPr>
          <a:xfrm>
            <a:off x="-1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12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0584" y="538678"/>
            <a:ext cx="1933977" cy="1034678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Rectangle"/>
          <p:cNvSpPr/>
          <p:nvPr/>
        </p:nvSpPr>
        <p:spPr>
          <a:xfrm>
            <a:off x="12700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4" name="Title Text"/>
          <p:cNvSpPr txBox="1"/>
          <p:nvPr>
            <p:ph type="title"/>
          </p:nvPr>
        </p:nvSpPr>
        <p:spPr>
          <a:xfrm>
            <a:off x="281937" y="-290090"/>
            <a:ext cx="10153442" cy="2144891"/>
          </a:xfrm>
          <a:prstGeom prst="rect">
            <a:avLst/>
          </a:prstGeom>
        </p:spPr>
        <p:txBody>
          <a:bodyPr lIns="65022" tIns="65022" rIns="65022" bIns="65022" anchor="ctr"/>
          <a:lstStyle>
            <a:lvl1pPr indent="0" defTabSz="914368">
              <a:lnSpc>
                <a:spcPct val="100000"/>
              </a:lnSpc>
              <a:defRPr sz="42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5" name="Body Level One…"/>
          <p:cNvSpPr txBox="1"/>
          <p:nvPr>
            <p:ph type="body" sz="half" idx="1"/>
          </p:nvPr>
        </p:nvSpPr>
        <p:spPr>
          <a:xfrm>
            <a:off x="650238" y="2275838"/>
            <a:ext cx="5743789" cy="7477765"/>
          </a:xfrm>
          <a:prstGeom prst="rect">
            <a:avLst/>
          </a:prstGeom>
        </p:spPr>
        <p:txBody>
          <a:bodyPr lIns="65022" tIns="65022" rIns="65022" bIns="65022"/>
          <a:lstStyle>
            <a:lvl1pPr marL="465346" indent="-465346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5601" indent="-424143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65346" indent="0" defTabSz="914368">
              <a:lnSpc>
                <a:spcPts val="3400"/>
              </a:lnSpc>
              <a:spcBef>
                <a:spcPts val="1700"/>
              </a:spcBef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16792" indent="-452421" defTabSz="914368">
              <a:lnSpc>
                <a:spcPts val="3400"/>
              </a:lnSpc>
              <a:spcBef>
                <a:spcPts val="1700"/>
              </a:spcBef>
              <a:buSzPct val="100000"/>
              <a:buChar char="–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38249" indent="-452421" defTabSz="914368">
              <a:lnSpc>
                <a:spcPts val="3400"/>
              </a:lnSpc>
              <a:spcBef>
                <a:spcPts val="1700"/>
              </a:spcBef>
              <a:buSzPct val="100000"/>
              <a:buChar char="»"/>
              <a:defRPr sz="3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16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1"/>
            <a:ext cx="1949129" cy="104278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lide Number"/>
          <p:cNvSpPr txBox="1"/>
          <p:nvPr>
            <p:ph type="sldNum" sz="quarter" idx="2"/>
          </p:nvPr>
        </p:nvSpPr>
        <p:spPr>
          <a:xfrm>
            <a:off x="12057330" y="9156331"/>
            <a:ext cx="297230" cy="286912"/>
          </a:xfrm>
          <a:prstGeom prst="rect">
            <a:avLst/>
          </a:prstGeom>
        </p:spPr>
        <p:txBody>
          <a:bodyPr lIns="65022" tIns="65022" rIns="65022" bIns="65022"/>
          <a:lstStyle>
            <a:lvl1pPr defTabSz="914368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ktangel 6"/>
          <p:cNvSpPr/>
          <p:nvPr/>
        </p:nvSpPr>
        <p:spPr>
          <a:xfrm>
            <a:off x="-1" y="-1"/>
            <a:ext cx="13004801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5" name="Title Text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0" defTabSz="1300480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6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65364" indent="-465364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263139" indent="-434339" defTabSz="1300480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7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28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2"/>
            <a:ext cx="1949128" cy="104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Rectangle"/>
          <p:cNvSpPr/>
          <p:nvPr/>
        </p:nvSpPr>
        <p:spPr>
          <a:xfrm>
            <a:off x="-1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36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0584" y="538678"/>
            <a:ext cx="1933977" cy="1034680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Title Text"/>
          <p:cNvSpPr txBox="1"/>
          <p:nvPr>
            <p:ph type="title"/>
          </p:nvPr>
        </p:nvSpPr>
        <p:spPr>
          <a:xfrm>
            <a:off x="823341" y="-2"/>
            <a:ext cx="8629231" cy="2050180"/>
          </a:xfrm>
          <a:prstGeom prst="rect">
            <a:avLst/>
          </a:prstGeom>
        </p:spPr>
        <p:txBody>
          <a:bodyPr lIns="0" tIns="0" rIns="0" bIns="0" anchor="ctr"/>
          <a:lstStyle>
            <a:lvl1pPr indent="0" defTabSz="650240">
              <a:lnSpc>
                <a:spcPct val="100000"/>
              </a:lnSpc>
              <a:defRPr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8" name="Body Level One…"/>
          <p:cNvSpPr txBox="1"/>
          <p:nvPr>
            <p:ph type="body" idx="1"/>
          </p:nvPr>
        </p:nvSpPr>
        <p:spPr>
          <a:xfrm>
            <a:off x="810655" y="2794587"/>
            <a:ext cx="9296215" cy="5744331"/>
          </a:xfrm>
          <a:prstGeom prst="rect">
            <a:avLst/>
          </a:prstGeom>
        </p:spPr>
        <p:txBody>
          <a:bodyPr lIns="0" tIns="0" rIns="0" bIns="0"/>
          <a:lstStyle>
            <a:lvl1pPr indent="0" defTabSz="650240">
              <a:lnSpc>
                <a:spcPts val="3400"/>
              </a:lnSpc>
              <a:spcBef>
                <a:spcPts val="1700"/>
              </a:spcBef>
              <a:defRPr sz="28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defTabSz="650240">
              <a:lnSpc>
                <a:spcPts val="3400"/>
              </a:lnSpc>
              <a:spcBef>
                <a:spcPts val="1700"/>
              </a:spcBef>
              <a:defRPr sz="28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defTabSz="650240">
              <a:lnSpc>
                <a:spcPts val="3400"/>
              </a:lnSpc>
              <a:spcBef>
                <a:spcPts val="1700"/>
              </a:spcBef>
              <a:defRPr sz="28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defTabSz="650240">
              <a:lnSpc>
                <a:spcPts val="3400"/>
              </a:lnSpc>
              <a:spcBef>
                <a:spcPts val="1700"/>
              </a:spcBef>
              <a:defRPr sz="28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defTabSz="650240">
              <a:lnSpc>
                <a:spcPts val="3400"/>
              </a:lnSpc>
              <a:spcBef>
                <a:spcPts val="1700"/>
              </a:spcBef>
              <a:defRPr sz="28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9" name="Line"/>
          <p:cNvSpPr/>
          <p:nvPr/>
        </p:nvSpPr>
        <p:spPr>
          <a:xfrm>
            <a:off x="-463749" y="2065634"/>
            <a:ext cx="13790430" cy="1"/>
          </a:xfrm>
          <a:prstGeom prst="line">
            <a:avLst/>
          </a:prstGeom>
          <a:ln w="3175">
            <a:solidFill>
              <a:schemeClr val="accent3">
                <a:lumOff val="44000"/>
              </a:schemeClr>
            </a:solidFill>
          </a:ln>
        </p:spPr>
        <p:txBody>
          <a:bodyPr lIns="45718" tIns="45718" rIns="45718" bIns="45718"/>
          <a:lstStyle/>
          <a:p>
            <a:pPr algn="ctr" defTabSz="584200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40" name="Slide Number"/>
          <p:cNvSpPr txBox="1"/>
          <p:nvPr>
            <p:ph type="sldNum" sz="quarter" idx="2"/>
          </p:nvPr>
        </p:nvSpPr>
        <p:spPr>
          <a:xfrm>
            <a:off x="12005836" y="9130187"/>
            <a:ext cx="348725" cy="339200"/>
          </a:xfrm>
          <a:prstGeom prst="rect">
            <a:avLst/>
          </a:prstGeom>
        </p:spPr>
        <p:txBody>
          <a:bodyPr lIns="65022" tIns="65022" rIns="65022" bIns="65022"/>
          <a:lstStyle>
            <a:lvl1pPr defTabSz="650240">
              <a:defRPr sz="16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Rectangle"/>
          <p:cNvSpPr/>
          <p:nvPr/>
        </p:nvSpPr>
        <p:spPr>
          <a:xfrm>
            <a:off x="-1" y="-1"/>
            <a:ext cx="13004802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48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0584" y="538678"/>
            <a:ext cx="1933977" cy="1034680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Title Text"/>
          <p:cNvSpPr txBox="1"/>
          <p:nvPr>
            <p:ph type="title"/>
          </p:nvPr>
        </p:nvSpPr>
        <p:spPr>
          <a:xfrm>
            <a:off x="844104" y="-3"/>
            <a:ext cx="8195735" cy="2050066"/>
          </a:xfrm>
          <a:prstGeom prst="rect">
            <a:avLst/>
          </a:prstGeom>
        </p:spPr>
        <p:txBody>
          <a:bodyPr lIns="0" tIns="0" rIns="0" bIns="0" anchor="ctr"/>
          <a:lstStyle>
            <a:lvl1pPr indent="0" defTabSz="650240">
              <a:lnSpc>
                <a:spcPct val="100000"/>
              </a:lnSpc>
              <a:defRPr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0" name="Line"/>
          <p:cNvSpPr/>
          <p:nvPr/>
        </p:nvSpPr>
        <p:spPr>
          <a:xfrm>
            <a:off x="-463749" y="2065634"/>
            <a:ext cx="13790430" cy="1"/>
          </a:xfrm>
          <a:prstGeom prst="line">
            <a:avLst/>
          </a:prstGeom>
          <a:ln w="3175">
            <a:solidFill>
              <a:schemeClr val="accent3">
                <a:lumOff val="44000"/>
              </a:schemeClr>
            </a:solidFill>
          </a:ln>
        </p:spPr>
        <p:txBody>
          <a:bodyPr lIns="45718" tIns="45718" rIns="45718" bIns="45718"/>
          <a:lstStyle/>
          <a:p>
            <a:pPr algn="ctr" defTabSz="584200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1" name="Slide Number"/>
          <p:cNvSpPr txBox="1"/>
          <p:nvPr>
            <p:ph type="sldNum" sz="quarter" idx="2"/>
          </p:nvPr>
        </p:nvSpPr>
        <p:spPr>
          <a:xfrm>
            <a:off x="8971384" y="8870543"/>
            <a:ext cx="348725" cy="339200"/>
          </a:xfrm>
          <a:prstGeom prst="rect">
            <a:avLst/>
          </a:prstGeom>
        </p:spPr>
        <p:txBody>
          <a:bodyPr lIns="65022" tIns="65022" rIns="65022" bIns="65022"/>
          <a:lstStyle>
            <a:lvl1pPr defTabSz="650240">
              <a:defRPr sz="16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Rektangel 6"/>
          <p:cNvSpPr/>
          <p:nvPr/>
        </p:nvSpPr>
        <p:spPr>
          <a:xfrm>
            <a:off x="-1" y="-1"/>
            <a:ext cx="13004801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Title Text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0" defTabSz="1300480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0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65364" indent="-465364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63139" indent="-434339" defTabSz="1300480">
              <a:spcBef>
                <a:spcPts val="900"/>
              </a:spcBef>
              <a:buSzPct val="100000"/>
              <a:buFont typeface="Arial"/>
              <a:buChar char="»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1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62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2"/>
            <a:ext cx="1949128" cy="104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Rektangel 6"/>
          <p:cNvSpPr/>
          <p:nvPr/>
        </p:nvSpPr>
        <p:spPr>
          <a:xfrm>
            <a:off x="-1" y="-1"/>
            <a:ext cx="13004801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0" name="Title Text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0" defTabSz="1300480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1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65364" indent="-465364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63139" indent="-434339" defTabSz="1300480">
              <a:spcBef>
                <a:spcPts val="900"/>
              </a:spcBef>
              <a:buSzPct val="100000"/>
              <a:buFont typeface="Arial"/>
              <a:buChar char="»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2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73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0367" y="454442"/>
            <a:ext cx="1949128" cy="104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0094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0" defTabSz="1300480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1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/>
          <a:lstStyle>
            <a:lvl1pPr indent="0" algn="ctr" defTabSz="1300480">
              <a:spcBef>
                <a:spcPts val="900"/>
              </a:spcBef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 algn="ctr" defTabSz="1300480">
              <a:spcBef>
                <a:spcPts val="900"/>
              </a:spcBef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400" algn="ctr" defTabSz="1300480">
              <a:spcBef>
                <a:spcPts val="900"/>
              </a:spcBef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 algn="ctr" defTabSz="1300480">
              <a:spcBef>
                <a:spcPts val="900"/>
              </a:spcBef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800" algn="ctr" defTabSz="1300480">
              <a:spcBef>
                <a:spcPts val="900"/>
              </a:spcBef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3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4033" y="370699"/>
            <a:ext cx="2355462" cy="1260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Rektangel 6"/>
          <p:cNvSpPr/>
          <p:nvPr/>
        </p:nvSpPr>
        <p:spPr>
          <a:xfrm>
            <a:off x="-1" y="-1"/>
            <a:ext cx="13004801" cy="2039972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1" name="Title Text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0" defTabSz="1300480">
              <a:lnSpc>
                <a:spcPct val="100000"/>
              </a:lnSpc>
              <a:defRPr sz="4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2" name="Body Level One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65364" indent="-465364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spcBef>
                <a:spcPts val="900"/>
              </a:spcBef>
              <a:buSzPct val="100000"/>
              <a:buFont typeface="Arial"/>
              <a:buChar char="•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spcBef>
                <a:spcPts val="900"/>
              </a:spcBef>
              <a:buSzPct val="100000"/>
              <a:buFont typeface="Arial"/>
              <a:buChar char="–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spcBef>
                <a:spcPts val="900"/>
              </a:spcBef>
              <a:buSzPct val="100000"/>
              <a:buFont typeface="Arial"/>
              <a:buChar char="»"/>
              <a:defRPr sz="3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3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94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5519" y="370699"/>
            <a:ext cx="1933976" cy="1034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Rectangle"/>
          <p:cNvSpPr/>
          <p:nvPr/>
        </p:nvSpPr>
        <p:spPr>
          <a:xfrm>
            <a:off x="-1" y="-1"/>
            <a:ext cx="13004802" cy="163653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650240">
              <a:defRPr sz="22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702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2521" y="300927"/>
            <a:ext cx="1933977" cy="1034678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itle Text"/>
          <p:cNvSpPr txBox="1"/>
          <p:nvPr>
            <p:ph type="title"/>
          </p:nvPr>
        </p:nvSpPr>
        <p:spPr>
          <a:xfrm>
            <a:off x="717670" y="-206766"/>
            <a:ext cx="8195733" cy="2050065"/>
          </a:xfrm>
          <a:prstGeom prst="rect">
            <a:avLst/>
          </a:prstGeom>
        </p:spPr>
        <p:txBody>
          <a:bodyPr lIns="0" tIns="0" rIns="0" bIns="0" anchor="ctr"/>
          <a:lstStyle>
            <a:lvl1pPr indent="0" defTabSz="650240">
              <a:lnSpc>
                <a:spcPct val="100000"/>
              </a:lnSpc>
              <a:defRPr sz="36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4" name="Line"/>
          <p:cNvSpPr/>
          <p:nvPr/>
        </p:nvSpPr>
        <p:spPr>
          <a:xfrm>
            <a:off x="-463750" y="2065634"/>
            <a:ext cx="13790429" cy="1"/>
          </a:xfrm>
          <a:prstGeom prst="line">
            <a:avLst/>
          </a:prstGeom>
          <a:ln w="3175">
            <a:solidFill>
              <a:schemeClr val="accent3">
                <a:lumOff val="44000"/>
              </a:schemeClr>
            </a:solidFill>
          </a:ln>
        </p:spPr>
        <p:txBody>
          <a:bodyPr lIns="45718" tIns="45718" rIns="45718" bIns="45718"/>
          <a:lstStyle/>
          <a:p>
            <a:pPr algn="ctr" defTabSz="584200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05" name="Slide Number"/>
          <p:cNvSpPr txBox="1"/>
          <p:nvPr>
            <p:ph type="sldNum" sz="quarter" idx="2"/>
          </p:nvPr>
        </p:nvSpPr>
        <p:spPr>
          <a:xfrm>
            <a:off x="8997131" y="8880440"/>
            <a:ext cx="322978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650240">
              <a:defRPr sz="140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Body Level One…"/>
          <p:cNvSpPr txBox="1"/>
          <p:nvPr>
            <p:ph type="body" idx="1"/>
          </p:nvPr>
        </p:nvSpPr>
        <p:spPr>
          <a:xfrm>
            <a:off x="1217600" y="2276475"/>
            <a:ext cx="10368000" cy="7477125"/>
          </a:xfrm>
          <a:prstGeom prst="rect">
            <a:avLst/>
          </a:prstGeom>
          <a:ln>
            <a:round/>
          </a:ln>
        </p:spPr>
        <p:txBody>
          <a:bodyPr lIns="0" tIns="0" rIns="0" bIns="0">
            <a:noAutofit/>
          </a:bodyPr>
          <a:lstStyle>
            <a:lvl1pPr marL="129267" indent="-129267" defTabSz="1295400">
              <a:buClr>
                <a:srgbClr val="AD4642"/>
              </a:buClr>
              <a:buSzPct val="100000"/>
              <a:buChar char="•"/>
              <a:defRPr sz="2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310242" indent="-129267" defTabSz="1295400">
              <a:buClr>
                <a:srgbClr val="AD4642"/>
              </a:buClr>
              <a:buSzPct val="100000"/>
              <a:buChar char="•"/>
              <a:defRPr sz="2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91217" indent="-129267" defTabSz="1295400">
              <a:buClr>
                <a:srgbClr val="AD4642"/>
              </a:buClr>
              <a:buSzPct val="100000"/>
              <a:buChar char="•"/>
              <a:defRPr sz="2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65389" indent="-122464" defTabSz="1295400">
              <a:buClr>
                <a:srgbClr val="AD4642"/>
              </a:buClr>
              <a:buSzPct val="100000"/>
              <a:buChar char="•"/>
              <a:defRPr sz="2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43642" indent="-129267" defTabSz="1295400">
              <a:buClr>
                <a:srgbClr val="AD4642"/>
              </a:buClr>
              <a:buSzPct val="100000"/>
              <a:buChar char="•"/>
              <a:defRPr sz="2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13" name="mcstas-logo.pdf" descr="mcstas-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8881" y="9119606"/>
            <a:ext cx="812741" cy="4775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714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8955" y="9055343"/>
            <a:ext cx="417420" cy="606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15379" y="8968651"/>
            <a:ext cx="682702" cy="6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McStas and McXtrace: simulation tools for neutron- and X-ray instruments"/>
          <p:cNvSpPr txBox="1"/>
          <p:nvPr/>
        </p:nvSpPr>
        <p:spPr>
          <a:xfrm>
            <a:off x="1002382" y="9208044"/>
            <a:ext cx="6890197" cy="24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/>
          <a:lstStyle>
            <a:lvl1pPr defTabSz="647700">
              <a:buClr>
                <a:srgbClr val="000000"/>
              </a:buClr>
              <a:defRPr b="1" sz="12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McStas and McXtrace: simulation tools for neutron- and X-ray instruments</a:t>
            </a:r>
          </a:p>
        </p:txBody>
      </p:sp>
      <p:sp>
        <p:nvSpPr>
          <p:cNvPr id="717" name="Title Text"/>
          <p:cNvSpPr txBox="1"/>
          <p:nvPr>
            <p:ph type="title"/>
          </p:nvPr>
        </p:nvSpPr>
        <p:spPr>
          <a:xfrm>
            <a:off x="1217600" y="0"/>
            <a:ext cx="10368000" cy="2060801"/>
          </a:xfrm>
          <a:prstGeom prst="rect">
            <a:avLst/>
          </a:prstGeom>
          <a:ln>
            <a:round/>
          </a:ln>
        </p:spPr>
        <p:txBody>
          <a:bodyPr lIns="0" tIns="0" rIns="0" bIns="0" anchor="b">
            <a:noAutofit/>
          </a:bodyPr>
          <a:lstStyle>
            <a:lvl1pPr indent="0" defTabSz="1295400">
              <a:lnSpc>
                <a:spcPct val="100000"/>
              </a:lnSpc>
              <a:defRPr b="1" sz="32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xfrm>
            <a:off x="1217600" y="9474740"/>
            <a:ext cx="206475" cy="190501"/>
          </a:xfrm>
          <a:prstGeom prst="rect">
            <a:avLst/>
          </a:prstGeom>
          <a:ln>
            <a:round/>
          </a:ln>
        </p:spPr>
        <p:txBody>
          <a:bodyPr lIns="0" tIns="0" rIns="0" bIns="0" anchor="t"/>
          <a:lstStyle>
            <a:lvl1pPr algn="l" defTabSz="647700">
              <a:buClr>
                <a:srgbClr val="9A9A9A"/>
              </a:buClr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Headline"/>
          <p:cNvSpPr txBox="1"/>
          <p:nvPr>
            <p:ph type="title" hasCustomPrompt="1"/>
          </p:nvPr>
        </p:nvSpPr>
        <p:spPr>
          <a:xfrm>
            <a:off x="1177288" y="1502263"/>
            <a:ext cx="9984002" cy="701164"/>
          </a:xfrm>
          <a:prstGeom prst="rect">
            <a:avLst/>
          </a:prstGeom>
        </p:spPr>
        <p:txBody>
          <a:bodyPr lIns="19199" tIns="19199" rIns="19199" bIns="19199"/>
          <a:lstStyle>
            <a:lvl1pPr indent="0" defTabSz="1300480">
              <a:lnSpc>
                <a:spcPct val="90000"/>
              </a:lnSpc>
              <a:defRPr sz="5800">
                <a:solidFill>
                  <a:srgbClr val="66666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726" name="Body Level One…"/>
          <p:cNvSpPr txBox="1"/>
          <p:nvPr>
            <p:ph type="body" sz="half" idx="1"/>
          </p:nvPr>
        </p:nvSpPr>
        <p:spPr>
          <a:xfrm>
            <a:off x="1167358" y="2885758"/>
            <a:ext cx="5326708" cy="5085937"/>
          </a:xfrm>
          <a:prstGeom prst="rect">
            <a:avLst/>
          </a:prstGeom>
        </p:spPr>
        <p:txBody>
          <a:bodyPr lIns="0" tIns="0" rIns="0" bIns="0"/>
          <a:lstStyle>
            <a:lvl1pPr marL="142239" indent="-142239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 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marL="445135" indent="-302260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▪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558623" indent="-306210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−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676337" indent="-315000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−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791999" indent="-323999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−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7" name="Platshållare för text 13"/>
          <p:cNvSpPr/>
          <p:nvPr>
            <p:ph type="body" sz="quarter" idx="21" hasCustomPrompt="1"/>
          </p:nvPr>
        </p:nvSpPr>
        <p:spPr>
          <a:xfrm>
            <a:off x="1177288" y="2212294"/>
            <a:ext cx="9984002" cy="540881"/>
          </a:xfrm>
          <a:prstGeom prst="rect">
            <a:avLst/>
          </a:prstGeom>
        </p:spPr>
        <p:txBody>
          <a:bodyPr lIns="19199" tIns="19199" rIns="19199" bIns="19199"/>
          <a:lstStyle>
            <a:lvl1pPr indent="0" defTabSz="1300480">
              <a:spcBef>
                <a:spcPts val="0"/>
              </a:spcBef>
              <a:defRPr sz="30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728" name="Rektangel 14"/>
          <p:cNvSpPr/>
          <p:nvPr/>
        </p:nvSpPr>
        <p:spPr>
          <a:xfrm>
            <a:off x="-1" y="1696719"/>
            <a:ext cx="311576" cy="6837682"/>
          </a:xfrm>
          <a:prstGeom prst="rect">
            <a:avLst/>
          </a:prstGeom>
          <a:solidFill>
            <a:srgbClr val="0099DC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 algn="ctr" defTabSz="1300480">
              <a:defRPr sz="2400">
                <a:solidFill>
                  <a:schemeClr val="accent3">
                    <a:lumOff val="44000"/>
                  </a:schemeClr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pic>
        <p:nvPicPr>
          <p:cNvPr id="729" name="Bildobjekt 15" descr="Bildobjekt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2917" y="1664471"/>
            <a:ext cx="881489" cy="853442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Slide Number"/>
          <p:cNvSpPr txBox="1"/>
          <p:nvPr>
            <p:ph type="sldNum" sz="quarter" idx="2"/>
          </p:nvPr>
        </p:nvSpPr>
        <p:spPr>
          <a:xfrm>
            <a:off x="11934854" y="8189571"/>
            <a:ext cx="308871" cy="262635"/>
          </a:xfrm>
          <a:prstGeom prst="rect">
            <a:avLst/>
          </a:prstGeom>
        </p:spPr>
        <p:txBody>
          <a:bodyPr lIns="48766" tIns="48766" rIns="48766" bIns="48766"/>
          <a:lstStyle>
            <a:lvl1pPr defTabSz="1300480">
              <a:defRPr b="1" sz="11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Text"/>
          <p:cNvSpPr txBox="1"/>
          <p:nvPr>
            <p:ph type="title"/>
          </p:nvPr>
        </p:nvSpPr>
        <p:spPr>
          <a:xfrm>
            <a:off x="2059006" y="2449919"/>
            <a:ext cx="9215619" cy="2546305"/>
          </a:xfrm>
          <a:prstGeom prst="rect">
            <a:avLst/>
          </a:prstGeom>
        </p:spPr>
        <p:txBody>
          <a:bodyPr lIns="0" tIns="0" rIns="0" bIns="0" anchor="ctr"/>
          <a:lstStyle>
            <a:lvl1pPr indent="0" defTabSz="1300480">
              <a:lnSpc>
                <a:spcPct val="90000"/>
              </a:lnSpc>
              <a:defRPr sz="5800">
                <a:solidFill>
                  <a:srgbClr val="66666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8" name="Body Level One…"/>
          <p:cNvSpPr txBox="1"/>
          <p:nvPr>
            <p:ph type="body" sz="quarter" idx="1"/>
          </p:nvPr>
        </p:nvSpPr>
        <p:spPr>
          <a:xfrm>
            <a:off x="2059006" y="7198464"/>
            <a:ext cx="6710020" cy="489986"/>
          </a:xfrm>
          <a:prstGeom prst="rect">
            <a:avLst/>
          </a:prstGeom>
        </p:spPr>
        <p:txBody>
          <a:bodyPr lIns="0" tIns="0" rIns="0" bIns="0" anchor="ctr"/>
          <a:lstStyle>
            <a:lvl1pPr marL="142239" indent="-142239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 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marL="409258" indent="-326708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▪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721959" indent="-390171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−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014809" indent="-408384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−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1255712" indent="-400050" defTabSz="1300480">
              <a:spcBef>
                <a:spcPts val="1400"/>
              </a:spcBef>
              <a:buClr>
                <a:srgbClr val="666666"/>
              </a:buClr>
              <a:buSzPct val="100000"/>
              <a:buFont typeface="Verdana"/>
              <a:buChar char="−"/>
              <a:defRPr sz="28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9" name="Slide Number"/>
          <p:cNvSpPr txBox="1"/>
          <p:nvPr>
            <p:ph type="sldNum" sz="quarter" idx="2"/>
          </p:nvPr>
        </p:nvSpPr>
        <p:spPr>
          <a:xfrm>
            <a:off x="11934854" y="8198438"/>
            <a:ext cx="308871" cy="262635"/>
          </a:xfrm>
          <a:prstGeom prst="rect">
            <a:avLst/>
          </a:prstGeom>
        </p:spPr>
        <p:txBody>
          <a:bodyPr lIns="48766" tIns="48766" rIns="48766" bIns="48766"/>
          <a:lstStyle>
            <a:lvl1pPr defTabSz="1300480">
              <a:defRPr b="1" sz="11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Headline"/>
          <p:cNvSpPr txBox="1"/>
          <p:nvPr>
            <p:ph type="title" hasCustomPrompt="1"/>
          </p:nvPr>
        </p:nvSpPr>
        <p:spPr>
          <a:xfrm>
            <a:off x="1177288" y="1502263"/>
            <a:ext cx="9984002" cy="701164"/>
          </a:xfrm>
          <a:prstGeom prst="rect">
            <a:avLst/>
          </a:prstGeom>
        </p:spPr>
        <p:txBody>
          <a:bodyPr lIns="19199" tIns="19199" rIns="19199" bIns="19199"/>
          <a:lstStyle>
            <a:lvl1pPr indent="0" defTabSz="1300480">
              <a:lnSpc>
                <a:spcPct val="90000"/>
              </a:lnSpc>
              <a:defRPr sz="5800">
                <a:solidFill>
                  <a:srgbClr val="66666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747" name="Body Level One…"/>
          <p:cNvSpPr txBox="1"/>
          <p:nvPr>
            <p:ph type="body" sz="quarter" idx="1" hasCustomPrompt="1"/>
          </p:nvPr>
        </p:nvSpPr>
        <p:spPr>
          <a:xfrm>
            <a:off x="1177288" y="2212294"/>
            <a:ext cx="9984002" cy="540882"/>
          </a:xfrm>
          <a:prstGeom prst="rect">
            <a:avLst/>
          </a:prstGeom>
        </p:spPr>
        <p:txBody>
          <a:bodyPr lIns="19199" tIns="19199" rIns="19199" bIns="19199"/>
          <a:lstStyle>
            <a:lvl1pPr indent="0" defTabSz="1300480">
              <a:spcBef>
                <a:spcPts val="0"/>
              </a:spcBef>
              <a:defRPr sz="30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0" defTabSz="1300480">
              <a:spcBef>
                <a:spcPts val="0"/>
              </a:spcBef>
              <a:defRPr sz="30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749828" indent="-418040" defTabSz="1300480">
              <a:spcBef>
                <a:spcPts val="0"/>
              </a:spcBef>
              <a:buSzPct val="100000"/>
              <a:buChar char="−"/>
              <a:defRPr sz="30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043980" indent="-437555" defTabSz="1300480">
              <a:spcBef>
                <a:spcPts val="0"/>
              </a:spcBef>
              <a:buSzPct val="100000"/>
              <a:buChar char="−"/>
              <a:defRPr sz="30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1284287" indent="-428625" defTabSz="1300480">
              <a:spcBef>
                <a:spcPts val="0"/>
              </a:spcBef>
              <a:buSzPct val="100000"/>
              <a:buChar char="−"/>
              <a:defRPr sz="30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8" name="Rektangel 9"/>
          <p:cNvSpPr/>
          <p:nvPr/>
        </p:nvSpPr>
        <p:spPr>
          <a:xfrm>
            <a:off x="-1" y="1696719"/>
            <a:ext cx="311576" cy="6837682"/>
          </a:xfrm>
          <a:prstGeom prst="rect">
            <a:avLst/>
          </a:prstGeom>
          <a:solidFill>
            <a:srgbClr val="0099DC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 algn="ctr" defTabSz="1300480">
              <a:defRPr sz="2400">
                <a:solidFill>
                  <a:schemeClr val="accent3">
                    <a:lumOff val="44000"/>
                  </a:schemeClr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pic>
        <p:nvPicPr>
          <p:cNvPr id="749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2917" y="1664471"/>
            <a:ext cx="881489" cy="853442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Slide Number"/>
          <p:cNvSpPr txBox="1"/>
          <p:nvPr>
            <p:ph type="sldNum" sz="quarter" idx="2"/>
          </p:nvPr>
        </p:nvSpPr>
        <p:spPr>
          <a:xfrm>
            <a:off x="11934854" y="8189571"/>
            <a:ext cx="308871" cy="262635"/>
          </a:xfrm>
          <a:prstGeom prst="rect">
            <a:avLst/>
          </a:prstGeom>
        </p:spPr>
        <p:txBody>
          <a:bodyPr lIns="48766" tIns="48766" rIns="48766" bIns="48766"/>
          <a:lstStyle>
            <a:lvl1pPr defTabSz="1300480">
              <a:defRPr b="1" sz="11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/>
          <a:p>
            <a:pPr indent="0"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indent="0">
              <a:defRPr sz="1400"/>
            </a:lvl1pPr>
            <a:lvl2pPr indent="457200">
              <a:defRPr sz="1400"/>
            </a:lvl2pPr>
            <a:lvl3pPr indent="914400">
              <a:defRPr sz="1400"/>
            </a:lvl3pPr>
            <a:lvl4pPr indent="1371600">
              <a:defRPr sz="1400"/>
            </a:lvl4pPr>
            <a:lvl5pPr indent="1828800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</p:sldLayoutIdLst>
  <p:transition xmlns:p14="http://schemas.microsoft.com/office/powerpoint/2010/main" spd="med" advClick="1"/>
  <p:txStyles>
    <p:titleStyle>
      <a:lvl1pPr marL="0" marR="0" indent="571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571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571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571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571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5143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9715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14287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1885950" algn="l" defTabSz="914400" rtl="0" latinLnBrk="0">
        <a:lnSpc>
          <a:spcPts val="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0" marR="0" indent="571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738187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14160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209391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26892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31464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36036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40608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45180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Relationship Id="rId8" Type="http://schemas.openxmlformats.org/officeDocument/2006/relationships/image" Target="../media/image3.jpeg"/><Relationship Id="rId9" Type="http://schemas.openxmlformats.org/officeDocument/2006/relationships/image" Target="../media/image1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15.jpeg"/><Relationship Id="rId11" Type="http://schemas.openxmlformats.org/officeDocument/2006/relationships/image" Target="../media/image16.jpe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5.tif"/><Relationship Id="rId16" Type="http://schemas.openxmlformats.org/officeDocument/2006/relationships/image" Target="../media/image6.tif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5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17.jpeg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3.jpeg"/><Relationship Id="rId6" Type="http://schemas.openxmlformats.org/officeDocument/2006/relationships/image" Target="../media/image11.png"/><Relationship Id="rId7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4.jpeg"/><Relationship Id="rId6" Type="http://schemas.openxmlformats.org/officeDocument/2006/relationships/image" Target="../media/image21.png"/><Relationship Id="rId7" Type="http://schemas.openxmlformats.org/officeDocument/2006/relationships/image" Target="../media/image5.jpe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6.jpeg"/><Relationship Id="rId18" Type="http://schemas.openxmlformats.org/officeDocument/2006/relationships/image" Target="../media/image3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3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7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.tif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8.jpeg"/><Relationship Id="rId15" Type="http://schemas.openxmlformats.org/officeDocument/2006/relationships/image" Target="../media/image48.png"/><Relationship Id="rId16" Type="http://schemas.openxmlformats.org/officeDocument/2006/relationships/image" Target="../media/image9.jpeg"/><Relationship Id="rId17" Type="http://schemas.openxmlformats.org/officeDocument/2006/relationships/image" Target="../media/image3.tif"/><Relationship Id="rId18" Type="http://schemas.openxmlformats.org/officeDocument/2006/relationships/image" Target="../media/image4.tif"/><Relationship Id="rId19" Type="http://schemas.openxmlformats.org/officeDocument/2006/relationships/image" Target="../media/image4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0.jpe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50.png"/><Relationship Id="rId6" Type="http://schemas.openxmlformats.org/officeDocument/2006/relationships/image" Target="../media/image12.jpe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13.jpe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14.jpeg"/><Relationship Id="rId15" Type="http://schemas.openxmlformats.org/officeDocument/2006/relationships/image" Target="../media/image5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5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4701" t="0" r="0" b="0"/>
          <a:stretch>
            <a:fillRect/>
          </a:stretch>
        </p:blipFill>
        <p:spPr>
          <a:xfrm>
            <a:off x="-12700" y="-63500"/>
            <a:ext cx="7721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Rectangle 5"/>
          <p:cNvSpPr txBox="1"/>
          <p:nvPr/>
        </p:nvSpPr>
        <p:spPr>
          <a:xfrm>
            <a:off x="7178750" y="2860575"/>
            <a:ext cx="5817742" cy="181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3900">
                <a:latin typeface="+mj-lt"/>
                <a:ea typeface="+mj-ea"/>
                <a:cs typeface="+mj-cs"/>
                <a:sym typeface="Arial"/>
              </a:defRPr>
            </a:pPr>
            <a:r>
              <a:t>ESS Data Management &amp; Software Center</a:t>
            </a:r>
          </a:p>
          <a:p>
            <a:pPr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t>- en dansk del af ESS</a:t>
            </a:r>
          </a:p>
        </p:txBody>
      </p:sp>
      <p:sp>
        <p:nvSpPr>
          <p:cNvPr id="761" name="Rectangle 6"/>
          <p:cNvSpPr txBox="1"/>
          <p:nvPr/>
        </p:nvSpPr>
        <p:spPr>
          <a:xfrm>
            <a:off x="7510512" y="5389981"/>
            <a:ext cx="5616625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Peter Willendrup</a:t>
            </a: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NEXMAP,  DTU Fysik &amp; ESS DMSC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With input from</a:t>
            </a: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Jon Taylor, ESS</a:t>
            </a: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Thomas Holm Rod, ESS</a:t>
            </a:r>
          </a:p>
          <a:p>
            <a:pPr indent="57150">
              <a:defRPr sz="2100">
                <a:solidFill>
                  <a:srgbClr val="67676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Ken Andersen, ESS</a:t>
            </a:r>
          </a:p>
        </p:txBody>
      </p:sp>
      <p:pic>
        <p:nvPicPr>
          <p:cNvPr id="76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54143"/>
            <a:ext cx="13004800" cy="121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5" name="AutoShape 3"/>
          <p:cNvGrpSpPr/>
          <p:nvPr/>
        </p:nvGrpSpPr>
        <p:grpSpPr>
          <a:xfrm>
            <a:off x="9220200" y="9258300"/>
            <a:ext cx="8636000" cy="342900"/>
            <a:chOff x="0" y="0"/>
            <a:chExt cx="8636000" cy="342900"/>
          </a:xfrm>
        </p:grpSpPr>
        <p:sp>
          <p:nvSpPr>
            <p:cNvPr id="763" name="Rounded Rectangle"/>
            <p:cNvSpPr/>
            <p:nvPr/>
          </p:nvSpPr>
          <p:spPr>
            <a:xfrm>
              <a:off x="0" y="0"/>
              <a:ext cx="8636000" cy="342900"/>
            </a:xfrm>
            <a:prstGeom prst="roundRect">
              <a:avLst>
                <a:gd name="adj" fmla="val 23704"/>
              </a:avLst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64" name="ESS Corporate Presentation | 2013"/>
            <p:cNvSpPr txBox="1"/>
            <p:nvPr/>
          </p:nvSpPr>
          <p:spPr>
            <a:xfrm>
              <a:off x="23805" y="63500"/>
              <a:ext cx="8588390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57150">
                <a:defRPr sz="14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ESS Corporate Presentation | 2013</a:t>
              </a:r>
            </a:p>
          </p:txBody>
        </p:sp>
      </p:grpSp>
      <p:pic>
        <p:nvPicPr>
          <p:cNvPr id="766" name="Billede 3" descr="Billed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2879" y="6100936"/>
            <a:ext cx="576065" cy="837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02600" y="8763000"/>
            <a:ext cx="4754881" cy="87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29800" y="9067800"/>
            <a:ext cx="391161" cy="532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33347" y="9070181"/>
            <a:ext cx="751841" cy="528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Billede 4" descr="Billede 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46616" y="340295"/>
            <a:ext cx="3888433" cy="2092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Billede 15" descr="Billede 1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70951" y="6172944"/>
            <a:ext cx="1440161" cy="77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Billede 16" descr="Billede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70951" y="7469088"/>
            <a:ext cx="1440161" cy="77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Billede 18" descr="Billede 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08655" y="8910294"/>
            <a:ext cx="1202457" cy="647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Billede 6" descr="Billed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" y="8568952"/>
            <a:ext cx="2037904" cy="1204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mcstas-logo.pdf" descr="mcstas-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8881" y="9119606"/>
            <a:ext cx="812741" cy="4775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42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8955" y="9055343"/>
            <a:ext cx="417420" cy="606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3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15379" y="8968651"/>
            <a:ext cx="682702" cy="6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4" name="McStas and McXtrace: simulation tools for neutron- and X-ray instruments"/>
          <p:cNvSpPr txBox="1"/>
          <p:nvPr/>
        </p:nvSpPr>
        <p:spPr>
          <a:xfrm>
            <a:off x="1002382" y="9208044"/>
            <a:ext cx="6890197" cy="24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/>
          <a:lstStyle>
            <a:lvl1pPr defTabSz="647700">
              <a:buClr>
                <a:srgbClr val="000000"/>
              </a:buClr>
              <a:defRPr b="1" sz="12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McStas and McXtrace: simulation tools for neutron- and X-ray instruments</a:t>
            </a:r>
          </a:p>
        </p:txBody>
      </p:sp>
      <p:sp>
        <p:nvSpPr>
          <p:cNvPr id="1045" name="Instrumentation…"/>
          <p:cNvSpPr txBox="1"/>
          <p:nvPr/>
        </p:nvSpPr>
        <p:spPr>
          <a:xfrm>
            <a:off x="1039006" y="2857500"/>
            <a:ext cx="10368002" cy="7477125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Instrumentation</a:t>
            </a:r>
          </a:p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Virtual experiments</a:t>
            </a:r>
          </a:p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Data analysis</a:t>
            </a:r>
          </a:p>
          <a:p>
            <a:pPr marL="135731" indent="-135731" defTabSz="1285875">
              <a:spcBef>
                <a:spcPts val="500"/>
              </a:spcBef>
              <a:buClr>
                <a:srgbClr val="AD4642"/>
              </a:buClr>
              <a:buSzPct val="100000"/>
              <a:buChar char="•"/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Teaching</a:t>
            </a:r>
          </a:p>
        </p:txBody>
      </p:sp>
      <p:sp>
        <p:nvSpPr>
          <p:cNvPr id="1046" name="What is McStas used for?"/>
          <p:cNvSpPr txBox="1"/>
          <p:nvPr>
            <p:ph type="title"/>
          </p:nvPr>
        </p:nvSpPr>
        <p:spPr>
          <a:xfrm>
            <a:off x="1160450" y="-58638"/>
            <a:ext cx="10368000" cy="2060802"/>
          </a:xfrm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10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051" name="Group"/>
          <p:cNvGrpSpPr/>
          <p:nvPr/>
        </p:nvGrpSpPr>
        <p:grpSpPr>
          <a:xfrm>
            <a:off x="389489" y="7760961"/>
            <a:ext cx="4013370" cy="1633114"/>
            <a:chOff x="0" y="0"/>
            <a:chExt cx="4013369" cy="1633112"/>
          </a:xfrm>
        </p:grpSpPr>
        <p:pic>
          <p:nvPicPr>
            <p:cNvPr id="1048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72697" y="216817"/>
              <a:ext cx="1540673" cy="133525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1049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6652" y="102711"/>
              <a:ext cx="1643384" cy="15304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1050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92879" cy="162102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1052" name="(KU, DTU)"/>
          <p:cNvSpPr txBox="1"/>
          <p:nvPr/>
        </p:nvSpPr>
        <p:spPr>
          <a:xfrm>
            <a:off x="1480939" y="5962650"/>
            <a:ext cx="353377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49262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520700" algn="l"/>
                <a:tab pos="1028700" algn="l"/>
                <a:tab pos="1536700" algn="l"/>
                <a:tab pos="1587500" algn="l"/>
              </a:tabLst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1053" name="Arrow"/>
          <p:cNvSpPr/>
          <p:nvPr/>
        </p:nvSpPr>
        <p:spPr>
          <a:xfrm rot="20548103">
            <a:off x="3490763" y="3661554"/>
            <a:ext cx="2409826" cy="247651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/>
          <a:lstStyle/>
          <a:p>
            <a:pPr defTabSz="6477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1054" name="Arrow"/>
          <p:cNvSpPr/>
          <p:nvPr/>
        </p:nvSpPr>
        <p:spPr>
          <a:xfrm>
            <a:off x="4254500" y="4743450"/>
            <a:ext cx="2209800" cy="276225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/>
          <a:lstStyle/>
          <a:p>
            <a:pPr defTabSz="6477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1055" name="Arrow"/>
          <p:cNvSpPr/>
          <p:nvPr/>
        </p:nvSpPr>
        <p:spPr>
          <a:xfrm rot="377615">
            <a:off x="3574673" y="5305518"/>
            <a:ext cx="2340439" cy="276226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/>
          <a:lstStyle/>
          <a:p>
            <a:pPr defTabSz="6477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1056" name="Arrow"/>
          <p:cNvSpPr/>
          <p:nvPr/>
        </p:nvSpPr>
        <p:spPr>
          <a:xfrm rot="5349631">
            <a:off x="868413" y="6350074"/>
            <a:ext cx="1114426" cy="276226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/>
          <a:lstStyle/>
          <a:p>
            <a:pPr defTabSz="6477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1057" name="XESS_chopper_and_elliptic_guide.png" descr="XESS_chopper_and_elliptic_guid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12908" y="2149478"/>
            <a:ext cx="2947346" cy="20066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58" name="XESS_sample_region_plus_detector.png" descr="XESS_sample_region_plus_detector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354560" y="1695450"/>
            <a:ext cx="3178200" cy="21638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59" name="image.jpg" descr="image.jp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52983" y="3942281"/>
            <a:ext cx="3320894" cy="22571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60" name="image.jpg" descr="image.jp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63647" y="5822678"/>
            <a:ext cx="3419476" cy="35623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61" name="image.png" descr="image.png"/>
          <p:cNvPicPr>
            <a:picLocks noChangeAspect="0"/>
          </p:cNvPicPr>
          <p:nvPr/>
        </p:nvPicPr>
        <p:blipFill>
          <a:blip r:embed="rId12">
            <a:extLst/>
          </a:blip>
          <a:srcRect l="7838" t="23248" r="65489" b="56762"/>
          <a:stretch>
            <a:fillRect/>
          </a:stretch>
        </p:blipFill>
        <p:spPr>
          <a:xfrm>
            <a:off x="7910993" y="4828549"/>
            <a:ext cx="908057" cy="7264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62" name="image.png" descr="image.png"/>
          <p:cNvPicPr>
            <a:picLocks noChangeAspect="0"/>
          </p:cNvPicPr>
          <p:nvPr/>
        </p:nvPicPr>
        <p:blipFill>
          <a:blip r:embed="rId13">
            <a:extLst/>
          </a:blip>
          <a:srcRect l="7548" t="18751" r="65811" b="59535"/>
          <a:stretch>
            <a:fillRect/>
          </a:stretch>
        </p:blipFill>
        <p:spPr>
          <a:xfrm>
            <a:off x="7910992" y="4097340"/>
            <a:ext cx="908058" cy="7264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pic>
        <p:nvPicPr>
          <p:cNvPr id="1063" name="droppedImage.pdf" descr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88375" y="214345"/>
            <a:ext cx="1030124" cy="548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731549" y="214345"/>
            <a:ext cx="1336225" cy="548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180824" y="214345"/>
            <a:ext cx="548195" cy="548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Screenshot 2025-04-28 at 08.40.31.png" descr="Screenshot 2025-04-28 at 08.40.31.png"/>
          <p:cNvPicPr>
            <a:picLocks noChangeAspect="1"/>
          </p:cNvPicPr>
          <p:nvPr/>
        </p:nvPicPr>
        <p:blipFill>
          <a:blip r:embed="rId17">
            <a:extLst/>
          </a:blip>
          <a:srcRect l="0" t="7192" r="0" b="7192"/>
          <a:stretch>
            <a:fillRect/>
          </a:stretch>
        </p:blipFill>
        <p:spPr>
          <a:xfrm>
            <a:off x="3709998" y="6596062"/>
            <a:ext cx="3558750" cy="300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Picture 13" descr="Picture 13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78691" y="2535918"/>
            <a:ext cx="908051" cy="1233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pasted-movie.png" descr="pasted-movie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393669" y="2159129"/>
            <a:ext cx="2302968" cy="1557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cientific computing gives understanding"/>
          <p:cNvSpPr txBox="1"/>
          <p:nvPr>
            <p:ph type="title"/>
          </p:nvPr>
        </p:nvSpPr>
        <p:spPr>
          <a:xfrm>
            <a:off x="286269" y="-230253"/>
            <a:ext cx="10677613" cy="2050065"/>
          </a:xfrm>
          <a:prstGeom prst="rect">
            <a:avLst/>
          </a:prstGeom>
        </p:spPr>
        <p:txBody>
          <a:bodyPr lIns="65022" tIns="65022" rIns="65022" bIns="65022"/>
          <a:lstStyle>
            <a:lvl1pPr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Scientific computing gives understanding</a:t>
            </a:r>
          </a:p>
        </p:txBody>
      </p:sp>
      <p:grpSp>
        <p:nvGrpSpPr>
          <p:cNvPr id="1073" name="Group"/>
          <p:cNvGrpSpPr/>
          <p:nvPr/>
        </p:nvGrpSpPr>
        <p:grpSpPr>
          <a:xfrm>
            <a:off x="4607145" y="1481101"/>
            <a:ext cx="3737604" cy="8205896"/>
            <a:chOff x="0" y="0"/>
            <a:chExt cx="3737602" cy="8205894"/>
          </a:xfrm>
        </p:grpSpPr>
        <p:pic>
          <p:nvPicPr>
            <p:cNvPr id="1071" name="image8.jpg" descr="image8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37603" cy="65394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93700" dist="1778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072" name="Reality"/>
            <p:cNvSpPr/>
            <p:nvPr/>
          </p:nvSpPr>
          <p:spPr>
            <a:xfrm>
              <a:off x="1868800" y="69358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 numCol="1" anchor="t">
              <a:spAutoFit/>
            </a:bodyPr>
            <a:lstStyle>
              <a:lvl1pPr algn="ctr">
                <a:defRPr sz="22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Reality</a:t>
              </a:r>
            </a:p>
          </p:txBody>
        </p:sp>
      </p:grpSp>
      <p:grpSp>
        <p:nvGrpSpPr>
          <p:cNvPr id="1076" name="Group"/>
          <p:cNvGrpSpPr/>
          <p:nvPr/>
        </p:nvGrpSpPr>
        <p:grpSpPr>
          <a:xfrm>
            <a:off x="488958" y="1481101"/>
            <a:ext cx="3737604" cy="8205896"/>
            <a:chOff x="0" y="0"/>
            <a:chExt cx="3737602" cy="8205894"/>
          </a:xfrm>
        </p:grpSpPr>
        <p:pic>
          <p:nvPicPr>
            <p:cNvPr id="1074" name="image9.png" descr="image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37603" cy="65446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93700" dist="1778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075" name="Experiment"/>
            <p:cNvSpPr/>
            <p:nvPr/>
          </p:nvSpPr>
          <p:spPr>
            <a:xfrm>
              <a:off x="1868800" y="69358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 numCol="1" anchor="t">
              <a:spAutoFit/>
            </a:bodyPr>
            <a:lstStyle>
              <a:lvl1pPr algn="ctr">
                <a:defRPr sz="22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Experiment</a:t>
              </a:r>
            </a:p>
          </p:txBody>
        </p:sp>
      </p:grpSp>
      <p:grpSp>
        <p:nvGrpSpPr>
          <p:cNvPr id="1079" name="Group"/>
          <p:cNvGrpSpPr/>
          <p:nvPr/>
        </p:nvGrpSpPr>
        <p:grpSpPr>
          <a:xfrm>
            <a:off x="8725333" y="1481102"/>
            <a:ext cx="3737603" cy="8205895"/>
            <a:chOff x="0" y="0"/>
            <a:chExt cx="3737602" cy="8205894"/>
          </a:xfrm>
        </p:grpSpPr>
        <p:pic>
          <p:nvPicPr>
            <p:cNvPr id="1077" name="image10.png" descr="image1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37603" cy="65459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93700" dist="1778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078" name="Modelling"/>
            <p:cNvSpPr/>
            <p:nvPr/>
          </p:nvSpPr>
          <p:spPr>
            <a:xfrm>
              <a:off x="1868800" y="69358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 numCol="1" anchor="t">
              <a:spAutoFit/>
            </a:bodyPr>
            <a:lstStyle>
              <a:lvl1pPr algn="ctr">
                <a:defRPr sz="22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Modelling</a:t>
              </a:r>
            </a:p>
          </p:txBody>
        </p:sp>
      </p:grpSp>
      <p:sp>
        <p:nvSpPr>
          <p:cNvPr id="1080" name="An approximate representation of reality"/>
          <p:cNvSpPr txBox="1"/>
          <p:nvPr/>
        </p:nvSpPr>
        <p:spPr>
          <a:xfrm>
            <a:off x="623786" y="8958861"/>
            <a:ext cx="3467949" cy="77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ctr">
              <a:defRPr sz="2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 approximate representation of reality</a:t>
            </a:r>
          </a:p>
        </p:txBody>
      </p:sp>
      <p:sp>
        <p:nvSpPr>
          <p:cNvPr id="1081" name="A cartoon representation of reality"/>
          <p:cNvSpPr txBox="1"/>
          <p:nvPr/>
        </p:nvSpPr>
        <p:spPr>
          <a:xfrm>
            <a:off x="8860159" y="8958861"/>
            <a:ext cx="3467949" cy="77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ctr">
              <a:defRPr sz="2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 cartoon representation of reality</a:t>
            </a:r>
          </a:p>
        </p:txBody>
      </p:sp>
      <p:sp>
        <p:nvSpPr>
          <p:cNvPr id="1082" name="Line"/>
          <p:cNvSpPr/>
          <p:nvPr/>
        </p:nvSpPr>
        <p:spPr>
          <a:xfrm>
            <a:off x="4904533" y="9390097"/>
            <a:ext cx="3142828" cy="2259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 algn="ctr" defTabSz="584200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0" presetID="1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6" grpId="2"/>
      <p:bldP build="whole" bldLvl="1" animBg="1" rev="0" advAuto="0" spid="1073" grpId="1"/>
      <p:bldP build="whole" bldLvl="1" animBg="1" rev="0" advAuto="0" spid="1081" grpId="5"/>
      <p:bldP build="whole" bldLvl="1" animBg="1" rev="0" advAuto="0" spid="1079" grpId="4"/>
      <p:bldP build="whole" bldLvl="1" animBg="1" rev="0" advAuto="0" spid="1080" grpId="3"/>
      <p:bldP build="whole" bldLvl="1" animBg="1" rev="0" advAuto="0" spid="1082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Title 1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Questions</a:t>
            </a:r>
          </a:p>
        </p:txBody>
      </p:sp>
      <p:pic>
        <p:nvPicPr>
          <p:cNvPr id="1085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8752" r="0" b="8753"/>
          <a:stretch>
            <a:fillRect/>
          </a:stretch>
        </p:blipFill>
        <p:spPr>
          <a:xfrm>
            <a:off x="650239" y="2275839"/>
            <a:ext cx="11704322" cy="6436927"/>
          </a:xfrm>
          <a:prstGeom prst="rect">
            <a:avLst/>
          </a:prstGeom>
          <a:ln w="12700">
            <a:miter lim="400000"/>
          </a:ln>
        </p:spPr>
      </p:pic>
      <p:sp>
        <p:nvSpPr>
          <p:cNvPr id="1086" name="Slide Number Placeholder 3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158"/>
          <p:cNvSpPr txBox="1"/>
          <p:nvPr/>
        </p:nvSpPr>
        <p:spPr>
          <a:xfrm>
            <a:off x="2190616" y="587560"/>
            <a:ext cx="10425847" cy="637876"/>
          </a:xfrm>
          <a:prstGeom prst="rect">
            <a:avLst/>
          </a:prstGeom>
          <a:solidFill>
            <a:srgbClr val="D9D9D9">
              <a:alpha val="87842"/>
            </a:srgbClr>
          </a:solidFill>
          <a:ln>
            <a:solidFill>
              <a:srgbClr val="666666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4" tIns="130024" rIns="130024" bIns="130024" anchor="ctr">
            <a:spAutoFit/>
          </a:bodyPr>
          <a:lstStyle>
            <a:lvl1pPr algn="ctr">
              <a:defRPr sz="2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Data Management and Software Centre</a:t>
            </a:r>
          </a:p>
        </p:txBody>
      </p:sp>
      <p:pic>
        <p:nvPicPr>
          <p:cNvPr id="77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8107" y="2490329"/>
            <a:ext cx="8128001" cy="6953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337" y="1426916"/>
            <a:ext cx="5314810" cy="4404925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Straight Arrow Connector 6"/>
          <p:cNvSpPr/>
          <p:nvPr/>
        </p:nvSpPr>
        <p:spPr>
          <a:xfrm>
            <a:off x="5689601" y="4086577"/>
            <a:ext cx="2282615" cy="190105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80" name="TextBox 7"/>
          <p:cNvSpPr txBox="1"/>
          <p:nvPr/>
        </p:nvSpPr>
        <p:spPr>
          <a:xfrm>
            <a:off x="594664" y="6423378"/>
            <a:ext cx="4765168" cy="2659887"/>
          </a:xfrm>
          <a:prstGeom prst="rect">
            <a:avLst/>
          </a:prstGeom>
          <a:solidFill>
            <a:srgbClr val="000000">
              <a:alpha val="85000"/>
            </a:srgbClr>
          </a:solidFill>
          <a:ln w="25400">
            <a:solidFill>
              <a:srgbClr val="88A3A6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/>
          <a:p>
            <a:pPr marL="406393" indent="-406393">
              <a:lnSpc>
                <a:spcPct val="120000"/>
              </a:lnSpc>
              <a:buSzPct val="100000"/>
              <a:buFont typeface="Arial"/>
              <a:buChar char="•"/>
              <a:defRPr sz="2800">
                <a:solidFill>
                  <a:schemeClr val="accent3">
                    <a:lumOff val="44000"/>
                  </a:schemeClr>
                </a:solidFill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  <a:r>
              <a:t>Data Management</a:t>
            </a:r>
          </a:p>
          <a:p>
            <a:pPr marL="406393" indent="-406393">
              <a:lnSpc>
                <a:spcPct val="120000"/>
              </a:lnSpc>
              <a:buSzPct val="100000"/>
              <a:buFont typeface="Arial"/>
              <a:buChar char="•"/>
              <a:defRPr sz="2800">
                <a:solidFill>
                  <a:schemeClr val="accent3">
                    <a:lumOff val="44000"/>
                  </a:schemeClr>
                </a:solidFill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  <a:r>
              <a:t>Instrument Control</a:t>
            </a:r>
          </a:p>
          <a:p>
            <a:pPr marL="406393" indent="-406393">
              <a:lnSpc>
                <a:spcPct val="120000"/>
              </a:lnSpc>
              <a:buSzPct val="100000"/>
              <a:buFont typeface="Arial"/>
              <a:buChar char="•"/>
              <a:defRPr sz="2800">
                <a:solidFill>
                  <a:schemeClr val="accent3">
                    <a:lumOff val="44000"/>
                  </a:schemeClr>
                </a:solidFill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  <a:r>
              <a:t>Data Reduction &amp; Analysis</a:t>
            </a:r>
          </a:p>
          <a:p>
            <a:pPr marL="406393" indent="-406393">
              <a:lnSpc>
                <a:spcPct val="120000"/>
              </a:lnSpc>
              <a:buSzPct val="100000"/>
              <a:buFont typeface="Arial"/>
              <a:buChar char="•"/>
              <a:defRPr sz="2800">
                <a:solidFill>
                  <a:schemeClr val="accent3">
                    <a:lumOff val="44000"/>
                  </a:schemeClr>
                </a:solidFill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  <a:r>
              <a:t>Instrument simulations</a:t>
            </a:r>
          </a:p>
          <a:p>
            <a:pPr marL="406393" indent="-406393">
              <a:lnSpc>
                <a:spcPct val="120000"/>
              </a:lnSpc>
              <a:buSzPct val="100000"/>
              <a:buFont typeface="Arial"/>
              <a:buChar char="•"/>
              <a:defRPr sz="2800">
                <a:solidFill>
                  <a:schemeClr val="accent3">
                    <a:lumOff val="44000"/>
                  </a:schemeClr>
                </a:solidFill>
                <a:latin typeface="TitilliumText22L 400 wt"/>
                <a:ea typeface="TitilliumText22L 400 wt"/>
                <a:cs typeface="TitilliumText22L 400 wt"/>
                <a:sym typeface="TitilliumText22L 400 wt"/>
              </a:defRPr>
            </a:pPr>
            <a:r>
              <a:t>(Theory and simulations)</a:t>
            </a:r>
          </a:p>
        </p:txBody>
      </p:sp>
      <p:pic>
        <p:nvPicPr>
          <p:cNvPr id="781" name="Billede 8" descr="Billed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67" y="268288"/>
            <a:ext cx="2007338" cy="108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Billede 3" descr="Billed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00800" y="9093324"/>
            <a:ext cx="369823" cy="537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Billede 11" descr="Billed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72929" y="9026053"/>
            <a:ext cx="1202457" cy="647026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DMSC at DTU in Lyngby, Denmark"/>
          <p:cNvSpPr txBox="1"/>
          <p:nvPr/>
        </p:nvSpPr>
        <p:spPr>
          <a:xfrm>
            <a:off x="9885804" y="5740973"/>
            <a:ext cx="2521680" cy="726441"/>
          </a:xfrm>
          <a:prstGeom prst="rect">
            <a:avLst/>
          </a:prstGeom>
          <a:solidFill>
            <a:srgbClr val="A8694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DMSC at DTU in Lyngby, Denmark</a:t>
            </a:r>
          </a:p>
        </p:txBody>
      </p:sp>
      <p:grpSp>
        <p:nvGrpSpPr>
          <p:cNvPr id="787" name="Group"/>
          <p:cNvGrpSpPr/>
          <p:nvPr/>
        </p:nvGrpSpPr>
        <p:grpSpPr>
          <a:xfrm>
            <a:off x="5739905" y="5559837"/>
            <a:ext cx="6144405" cy="3886552"/>
            <a:chOff x="0" y="0"/>
            <a:chExt cx="6144404" cy="3886550"/>
          </a:xfrm>
        </p:grpSpPr>
        <p:pic>
          <p:nvPicPr>
            <p:cNvPr id="78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144405" cy="3457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6" name="Built on DK competences!"/>
            <p:cNvSpPr txBox="1"/>
            <p:nvPr/>
          </p:nvSpPr>
          <p:spPr>
            <a:xfrm>
              <a:off x="567853" y="3274410"/>
              <a:ext cx="5008698" cy="6121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Built on DK competences!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2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9" grpId="1"/>
      <p:bldP build="whole" bldLvl="1" animBg="1" rev="0" advAuto="0" spid="787" grpId="3"/>
      <p:bldP build="whole" bldLvl="1" animBg="1" rev="0" advAuto="0" spid="78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1"/>
          <p:cNvSpPr txBox="1"/>
          <p:nvPr>
            <p:ph type="title"/>
          </p:nvPr>
        </p:nvSpPr>
        <p:spPr>
          <a:xfrm>
            <a:off x="1177288" y="1502264"/>
            <a:ext cx="9984002" cy="701162"/>
          </a:xfrm>
          <a:prstGeom prst="rect">
            <a:avLst/>
          </a:prstGeom>
        </p:spPr>
        <p:txBody>
          <a:bodyPr/>
          <a:lstStyle>
            <a:lvl1pPr defTabSz="1274470">
              <a:defRPr sz="4312"/>
            </a:lvl1pPr>
          </a:lstStyle>
          <a:p>
            <a:pPr/>
            <a:r>
              <a:t>Technical Design Report (2013)</a:t>
            </a:r>
          </a:p>
        </p:txBody>
      </p:sp>
      <p:sp>
        <p:nvSpPr>
          <p:cNvPr id="792" name="Text Placeholder 2"/>
          <p:cNvSpPr txBox="1"/>
          <p:nvPr>
            <p:ph type="body" sz="quarter" idx="1"/>
          </p:nvPr>
        </p:nvSpPr>
        <p:spPr>
          <a:xfrm>
            <a:off x="1177288" y="2212294"/>
            <a:ext cx="9984002" cy="540881"/>
          </a:xfrm>
          <a:prstGeom prst="rect">
            <a:avLst/>
          </a:prstGeom>
        </p:spPr>
        <p:txBody>
          <a:bodyPr/>
          <a:lstStyle>
            <a:lvl1pPr defTabSz="1068603">
              <a:defRPr sz="2324"/>
            </a:lvl1pPr>
          </a:lstStyle>
          <a:p>
            <a:pPr/>
            <a:r>
              <a:t>Importance of computing was emphasized already in design phase</a:t>
            </a:r>
          </a:p>
        </p:txBody>
      </p:sp>
      <p:pic>
        <p:nvPicPr>
          <p:cNvPr id="79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9483" y="2981369"/>
            <a:ext cx="7563381" cy="5269969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Rectangle 4"/>
          <p:cNvSpPr/>
          <p:nvPr/>
        </p:nvSpPr>
        <p:spPr>
          <a:xfrm>
            <a:off x="1798671" y="5646471"/>
            <a:ext cx="4551683" cy="2763522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0">
              <a:srgbClr val="000000">
                <a:alpha val="40000"/>
              </a:srgbClr>
            </a:outerShdw>
          </a:effectLst>
        </p:spPr>
        <p:txBody>
          <a:bodyPr lIns="48766" tIns="48766" rIns="48766" bIns="48766" anchor="ctr"/>
          <a:lstStyle/>
          <a:p>
            <a:pPr algn="ctr" defTabSz="1300480">
              <a:defRPr sz="2400">
                <a:solidFill>
                  <a:schemeClr val="accent3">
                    <a:lumOff val="44000"/>
                  </a:schemeClr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Footer Placeholder 2"/>
          <p:cNvSpPr txBox="1"/>
          <p:nvPr/>
        </p:nvSpPr>
        <p:spPr>
          <a:xfrm>
            <a:off x="2238894" y="8189571"/>
            <a:ext cx="4510944" cy="26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cap="all" spc="110" sz="1100">
                <a:solidFill>
                  <a:srgbClr val="CCCCC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PRESENTATION TITLE/FOOTER</a:t>
            </a:r>
          </a:p>
        </p:txBody>
      </p:sp>
      <p:sp>
        <p:nvSpPr>
          <p:cNvPr id="797" name="Title 1"/>
          <p:cNvSpPr txBox="1"/>
          <p:nvPr>
            <p:ph type="title"/>
          </p:nvPr>
        </p:nvSpPr>
        <p:spPr>
          <a:xfrm>
            <a:off x="1177288" y="1502264"/>
            <a:ext cx="9984002" cy="701162"/>
          </a:xfrm>
          <a:prstGeom prst="rect">
            <a:avLst/>
          </a:prstGeom>
        </p:spPr>
        <p:txBody>
          <a:bodyPr/>
          <a:lstStyle>
            <a:lvl1pPr defTabSz="955851">
              <a:defRPr sz="4350"/>
            </a:lvl1pPr>
          </a:lstStyle>
          <a:p>
            <a:pPr/>
            <a:r>
              <a:t>User journey</a:t>
            </a:r>
          </a:p>
        </p:txBody>
      </p:sp>
      <p:sp>
        <p:nvSpPr>
          <p:cNvPr id="798" name="Slide Number Placeholder 3"/>
          <p:cNvSpPr txBox="1"/>
          <p:nvPr>
            <p:ph type="sldNum" sz="quarter" idx="4294967295"/>
          </p:nvPr>
        </p:nvSpPr>
        <p:spPr>
          <a:xfrm>
            <a:off x="12034173" y="8189571"/>
            <a:ext cx="209553" cy="2626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/>
          <a:lstStyle>
            <a:lvl1pPr defTabSz="1300480">
              <a:defRPr b="1" sz="11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99" name="Text Placeholder 4"/>
          <p:cNvSpPr txBox="1"/>
          <p:nvPr>
            <p:ph type="body" sz="quarter" idx="1"/>
          </p:nvPr>
        </p:nvSpPr>
        <p:spPr>
          <a:xfrm>
            <a:off x="1177288" y="2212294"/>
            <a:ext cx="10379687" cy="540881"/>
          </a:xfrm>
          <a:prstGeom prst="rect">
            <a:avLst/>
          </a:prstGeom>
        </p:spPr>
        <p:txBody>
          <a:bodyPr/>
          <a:lstStyle>
            <a:lvl1pPr defTabSz="1026858">
              <a:defRPr sz="2016"/>
            </a:lvl1pPr>
          </a:lstStyle>
          <a:p>
            <a:pPr/>
            <a:r>
              <a:t>Support user from idea to publication with scientific computing tools &amp;  services</a:t>
            </a:r>
          </a:p>
        </p:txBody>
      </p:sp>
      <p:sp>
        <p:nvSpPr>
          <p:cNvPr id="800" name="Date Placeholder 6"/>
          <p:cNvSpPr txBox="1"/>
          <p:nvPr/>
        </p:nvSpPr>
        <p:spPr>
          <a:xfrm>
            <a:off x="1324123" y="8107021"/>
            <a:ext cx="790635" cy="427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pc="110" sz="1100">
                <a:solidFill>
                  <a:srgbClr val="CCCCC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2024-09-24</a:t>
            </a:r>
          </a:p>
        </p:txBody>
      </p:sp>
      <p:pic>
        <p:nvPicPr>
          <p:cNvPr id="801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7315" y="3459884"/>
            <a:ext cx="5190172" cy="3210147"/>
          </a:xfrm>
          <a:prstGeom prst="rect">
            <a:avLst/>
          </a:prstGeom>
          <a:ln w="3175">
            <a:solidFill>
              <a:srgbClr val="0099DC"/>
            </a:solidFill>
          </a:ln>
        </p:spPr>
      </p:pic>
      <p:pic>
        <p:nvPicPr>
          <p:cNvPr id="80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3007" y="6746399"/>
            <a:ext cx="1728958" cy="16722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5" name="Group 11"/>
          <p:cNvGrpSpPr/>
          <p:nvPr/>
        </p:nvGrpSpPr>
        <p:grpSpPr>
          <a:xfrm>
            <a:off x="9570658" y="5174304"/>
            <a:ext cx="2577123" cy="2270269"/>
            <a:chOff x="0" y="0"/>
            <a:chExt cx="2577122" cy="2270267"/>
          </a:xfrm>
        </p:grpSpPr>
        <p:pic>
          <p:nvPicPr>
            <p:cNvPr id="803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986318" cy="1388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8646" y="974060"/>
              <a:ext cx="2248477" cy="1296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240" y="6340882"/>
            <a:ext cx="2278895" cy="13886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809" name="Picture Placeholder 7"/>
          <p:cNvGrpSpPr/>
          <p:nvPr/>
        </p:nvGrpSpPr>
        <p:grpSpPr>
          <a:xfrm>
            <a:off x="5938961" y="6828267"/>
            <a:ext cx="1610553" cy="1537859"/>
            <a:chOff x="0" y="0"/>
            <a:chExt cx="1610552" cy="1537858"/>
          </a:xfrm>
        </p:grpSpPr>
        <p:sp>
          <p:nvSpPr>
            <p:cNvPr id="807" name="Rectangle"/>
            <p:cNvSpPr/>
            <p:nvPr/>
          </p:nvSpPr>
          <p:spPr>
            <a:xfrm>
              <a:off x="0" y="0"/>
              <a:ext cx="1610553" cy="1537859"/>
            </a:xfrm>
            <a:prstGeom prst="rect">
              <a:avLst/>
            </a:prstGeom>
            <a:solidFill>
              <a:schemeClr val="accent4">
                <a:lumOff val="4887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defTabSz="1300480">
                <a:defRPr sz="2400">
                  <a:latin typeface="Segoe UI"/>
                  <a:ea typeface="Segoe UI"/>
                  <a:cs typeface="Segoe UI"/>
                  <a:sym typeface="Segoe UI"/>
                </a:defRPr>
              </a:pPr>
            </a:p>
          </p:txBody>
        </p:sp>
        <p:pic>
          <p:nvPicPr>
            <p:cNvPr id="808" name="image12.jpeg" descr="image12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10553" cy="1537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0" name="Picture 19" descr="Picture 1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5727" y="4771676"/>
            <a:ext cx="1659312" cy="1509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20" descr="Picture 2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93157" y="3064134"/>
            <a:ext cx="1935965" cy="1812666"/>
          </a:xfrm>
          <a:prstGeom prst="rect">
            <a:avLst/>
          </a:prstGeom>
          <a:ln w="3175">
            <a:solidFill>
              <a:srgbClr val="808080"/>
            </a:solidFill>
          </a:ln>
        </p:spPr>
      </p:pic>
      <p:pic>
        <p:nvPicPr>
          <p:cNvPr id="812" name="Picture 22" descr="Picture 2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04568" y="6827876"/>
            <a:ext cx="1950722" cy="12333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813" name="Picture 12" descr="Picture 1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215690" y="2764627"/>
            <a:ext cx="1728958" cy="1672329"/>
          </a:xfrm>
          <a:prstGeom prst="rect">
            <a:avLst/>
          </a:prstGeom>
          <a:ln w="3175">
            <a:solidFill>
              <a:srgbClr val="808080"/>
            </a:solidFill>
          </a:ln>
        </p:spPr>
      </p:pic>
      <p:pic>
        <p:nvPicPr>
          <p:cNvPr id="814" name="Picture 5" descr="Picture 5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2002" y="2948065"/>
            <a:ext cx="952557" cy="1390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Picture 17" descr="Picture 1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94010" y="2657062"/>
            <a:ext cx="876765" cy="89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Picture 18" descr="Picture 1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740773" y="2877917"/>
            <a:ext cx="1098956" cy="1296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Picture 21" descr="Picture 2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6257" y="4481503"/>
            <a:ext cx="994925" cy="11073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4" name="Group"/>
          <p:cNvGrpSpPr/>
          <p:nvPr/>
        </p:nvGrpSpPr>
        <p:grpSpPr>
          <a:xfrm>
            <a:off x="899267" y="1303088"/>
            <a:ext cx="10935730" cy="7624944"/>
            <a:chOff x="0" y="0"/>
            <a:chExt cx="10935729" cy="7624942"/>
          </a:xfrm>
        </p:grpSpPr>
        <p:sp>
          <p:nvSpPr>
            <p:cNvPr id="818" name="Rectangle"/>
            <p:cNvSpPr/>
            <p:nvPr/>
          </p:nvSpPr>
          <p:spPr>
            <a:xfrm>
              <a:off x="0" y="0"/>
              <a:ext cx="10935730" cy="7624943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821" name="Group 3"/>
            <p:cNvGrpSpPr/>
            <p:nvPr/>
          </p:nvGrpSpPr>
          <p:grpSpPr>
            <a:xfrm>
              <a:off x="2805168" y="553089"/>
              <a:ext cx="1705615" cy="1557898"/>
              <a:chOff x="0" y="0"/>
              <a:chExt cx="1705613" cy="1557897"/>
            </a:xfrm>
          </p:grpSpPr>
          <p:sp>
            <p:nvSpPr>
              <p:cNvPr id="819" name="Shape 142"/>
              <p:cNvSpPr/>
              <p:nvPr/>
            </p:nvSpPr>
            <p:spPr>
              <a:xfrm>
                <a:off x="182863" y="-1"/>
                <a:ext cx="1522751" cy="1557898"/>
              </a:xfrm>
              <a:prstGeom prst="rect">
                <a:avLst/>
              </a:prstGeom>
              <a:blipFill rotWithShape="1">
                <a:blip r:embed="rId1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820" name="Right Triangle 2"/>
              <p:cNvSpPr/>
              <p:nvPr/>
            </p:nvSpPr>
            <p:spPr>
              <a:xfrm>
                <a:off x="-1" y="427708"/>
                <a:ext cx="731454" cy="1026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4200">
                    <a:solidFill>
                      <a:schemeClr val="accent3">
                        <a:lumOff val="44000"/>
                      </a:schemeClr>
                    </a:solidFill>
                    <a:latin typeface="TitilliumText22L 400 wt"/>
                    <a:ea typeface="TitilliumText22L 400 wt"/>
                    <a:cs typeface="TitilliumText22L 400 wt"/>
                    <a:sym typeface="TitilliumText22L 400 wt"/>
                  </a:defRPr>
                </a:pPr>
              </a:p>
            </p:txBody>
          </p:sp>
        </p:grpSp>
        <p:sp>
          <p:nvSpPr>
            <p:cNvPr id="822" name="Shape 127"/>
            <p:cNvSpPr/>
            <p:nvPr/>
          </p:nvSpPr>
          <p:spPr>
            <a:xfrm>
              <a:off x="5672687" y="143444"/>
              <a:ext cx="819928" cy="1774262"/>
            </a:xfrm>
            <a:prstGeom prst="rect">
              <a:avLst/>
            </a:prstGeom>
            <a:blipFill rotWithShape="1">
              <a:blip r:embed="rId1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pic>
          <p:nvPicPr>
            <p:cNvPr id="823" name="Content Placeholder 6" descr="Content Placeholder 6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13621" t="20792" r="8850" b="24764"/>
            <a:stretch>
              <a:fillRect/>
            </a:stretch>
          </p:blipFill>
          <p:spPr>
            <a:xfrm>
              <a:off x="315615" y="1577308"/>
              <a:ext cx="10304499" cy="5427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 1"/>
          <p:cNvSpPr txBox="1"/>
          <p:nvPr>
            <p:ph type="title"/>
          </p:nvPr>
        </p:nvSpPr>
        <p:spPr>
          <a:xfrm>
            <a:off x="1177288" y="1502264"/>
            <a:ext cx="9984002" cy="701162"/>
          </a:xfrm>
          <a:prstGeom prst="rect">
            <a:avLst/>
          </a:prstGeom>
        </p:spPr>
        <p:txBody>
          <a:bodyPr/>
          <a:lstStyle>
            <a:lvl1pPr defTabSz="955851">
              <a:defRPr sz="4350"/>
            </a:lvl1pPr>
          </a:lstStyle>
          <a:p>
            <a:pPr/>
            <a:r>
              <a:t>DMSC objective</a:t>
            </a:r>
          </a:p>
        </p:txBody>
      </p:sp>
      <p:sp>
        <p:nvSpPr>
          <p:cNvPr id="827" name="Slide Number Placeholder 3"/>
          <p:cNvSpPr txBox="1"/>
          <p:nvPr>
            <p:ph type="sldNum" sz="quarter" idx="4294967295"/>
          </p:nvPr>
        </p:nvSpPr>
        <p:spPr>
          <a:xfrm>
            <a:off x="12034173" y="8189571"/>
            <a:ext cx="209553" cy="2626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6" tIns="48766" rIns="48766" bIns="48766"/>
          <a:lstStyle>
            <a:lvl1pPr defTabSz="1300480">
              <a:defRPr b="1" sz="11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30" name="Group 2"/>
          <p:cNvGrpSpPr/>
          <p:nvPr/>
        </p:nvGrpSpPr>
        <p:grpSpPr>
          <a:xfrm>
            <a:off x="952841" y="2332767"/>
            <a:ext cx="7587125" cy="7045846"/>
            <a:chOff x="0" y="0"/>
            <a:chExt cx="7587123" cy="7045845"/>
          </a:xfrm>
        </p:grpSpPr>
        <p:sp>
          <p:nvSpPr>
            <p:cNvPr id="828" name="Minimise the time it takes to understand experimental data…"/>
            <p:cNvSpPr txBox="1"/>
            <p:nvPr/>
          </p:nvSpPr>
          <p:spPr>
            <a:xfrm>
              <a:off x="0" y="0"/>
              <a:ext cx="7587124" cy="7045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6" tIns="48766" rIns="48766" bIns="48766" numCol="1" anchor="t">
              <a:spAutoFit/>
            </a:bodyPr>
            <a:lstStyle/>
            <a:p>
              <a:pPr algn="ctr" defTabSz="975360">
                <a:spcBef>
                  <a:spcPts val="700"/>
                </a:spcBef>
                <a:defRPr sz="2800">
                  <a:solidFill>
                    <a:srgbClr val="0099DC"/>
                  </a:solidFill>
                  <a:latin typeface="Segoe UI Light"/>
                  <a:ea typeface="Segoe UI Light"/>
                  <a:cs typeface="Segoe UI Light"/>
                  <a:sym typeface="Segoe UI Light"/>
                </a:defRPr>
              </a:pPr>
              <a:r>
                <a:t>Minimize the time it takes to analyze and interpret experimental data</a:t>
              </a:r>
              <a:endParaRPr>
                <a:latin typeface="+mn-lt"/>
                <a:ea typeface="+mn-ea"/>
                <a:cs typeface="+mn-cs"/>
                <a:sym typeface="Helvetica"/>
              </a:endParaR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marL="457200" indent="-457200" algn="ctr" defTabSz="975360">
                <a:spcBef>
                  <a:spcPts val="700"/>
                </a:spcBef>
                <a:buSzPct val="100000"/>
                <a:buFont typeface="Arial"/>
                <a:buChar char="•"/>
                <a:defRPr sz="2800">
                  <a:solidFill>
                    <a:srgbClr val="0099DC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algn="ctr" defTabSz="975360">
                <a:spcBef>
                  <a:spcPts val="700"/>
                </a:spcBef>
                <a:defRPr sz="2800">
                  <a:solidFill>
                    <a:srgbClr val="0099DC"/>
                  </a:solidFill>
                  <a:latin typeface="Segoe UI Light"/>
                  <a:ea typeface="Segoe UI Light"/>
                  <a:cs typeface="Segoe UI Light"/>
                  <a:sym typeface="Segoe UI Light"/>
                </a:defRPr>
              </a:pPr>
              <a:r>
                <a:t>Maximise the scientific impact and success of ESS by serving the needs of both non-expert and advanced users</a:t>
              </a:r>
            </a:p>
          </p:txBody>
        </p:sp>
        <p:pic>
          <p:nvPicPr>
            <p:cNvPr id="829" name="Screen Shot 2017-06-14 at 13.49.26.png" descr="Screen Shot 2017-06-14 at 13.49.2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78650" y="1052324"/>
              <a:ext cx="5210738" cy="2571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3" name="Rounded Rectangle 7"/>
          <p:cNvGrpSpPr/>
          <p:nvPr/>
        </p:nvGrpSpPr>
        <p:grpSpPr>
          <a:xfrm>
            <a:off x="8792301" y="3536461"/>
            <a:ext cx="3046415" cy="3745318"/>
            <a:chOff x="0" y="0"/>
            <a:chExt cx="3046413" cy="3745317"/>
          </a:xfrm>
        </p:grpSpPr>
        <p:sp>
          <p:nvSpPr>
            <p:cNvPr id="831" name="Rounded Rectangle"/>
            <p:cNvSpPr/>
            <p:nvPr/>
          </p:nvSpPr>
          <p:spPr>
            <a:xfrm>
              <a:off x="-1" y="0"/>
              <a:ext cx="3046415" cy="3745318"/>
            </a:xfrm>
            <a:prstGeom prst="roundRect">
              <a:avLst>
                <a:gd name="adj" fmla="val 5703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0099DC"/>
              </a:solidFill>
              <a:prstDash val="solid"/>
              <a:miter lim="8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8766" tIns="48766" rIns="48766" bIns="48766" numCol="1" anchor="t">
              <a:noAutofit/>
            </a:bodyPr>
            <a:lstStyle/>
            <a:p>
              <a:pPr defTabSz="1300480">
                <a:defRPr sz="2400">
                  <a:latin typeface="Segoe UI"/>
                  <a:ea typeface="Segoe UI"/>
                  <a:cs typeface="Segoe UI"/>
                  <a:sym typeface="Segoe UI"/>
                </a:defRPr>
              </a:pPr>
            </a:p>
          </p:txBody>
        </p:sp>
        <p:sp>
          <p:nvSpPr>
            <p:cNvPr id="832" name="This is particular important for neutron sources due to the cost of producing neutrons"/>
            <p:cNvSpPr txBox="1"/>
            <p:nvPr/>
          </p:nvSpPr>
          <p:spPr>
            <a:xfrm>
              <a:off x="106426" y="57595"/>
              <a:ext cx="2829374" cy="35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6" tIns="48766" rIns="48766" bIns="48766" numCol="1" anchor="t">
              <a:noAutofit/>
            </a:bodyPr>
            <a:lstStyle>
              <a:lvl1pPr defTabSz="1300480">
                <a:defRPr sz="2800">
                  <a:solidFill>
                    <a:srgbClr val="0099DC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pPr/>
              <a:r>
                <a:t>This is particular important for neutron sources due to the cost of producing neutrons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Footer Placeholder 2"/>
          <p:cNvSpPr txBox="1"/>
          <p:nvPr/>
        </p:nvSpPr>
        <p:spPr>
          <a:xfrm>
            <a:off x="650239" y="9126812"/>
            <a:ext cx="30344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ctr" defTabSz="1300480">
              <a:defRPr sz="14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Niels Bohr Institute</a:t>
            </a:r>
          </a:p>
        </p:txBody>
      </p:sp>
      <p:sp>
        <p:nvSpPr>
          <p:cNvPr id="836" name="Title 1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 anchor="t"/>
          <a:lstStyle/>
          <a:p>
            <a:pPr/>
            <a:r>
              <a:t>The user community is diverse – even for each instrument</a:t>
            </a:r>
          </a:p>
        </p:txBody>
      </p:sp>
      <p:sp>
        <p:nvSpPr>
          <p:cNvPr id="837" name="Slide Number Placeholder 3"/>
          <p:cNvSpPr txBox="1"/>
          <p:nvPr>
            <p:ph type="sldNum" sz="quarter" idx="2"/>
          </p:nvPr>
        </p:nvSpPr>
        <p:spPr>
          <a:xfrm>
            <a:off x="12108822" y="9130186"/>
            <a:ext cx="245738" cy="3392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28284" t="26212" r="14917" b="24500"/>
          <a:stretch>
            <a:fillRect/>
          </a:stretch>
        </p:blipFill>
        <p:spPr>
          <a:xfrm>
            <a:off x="1884186" y="4431418"/>
            <a:ext cx="2774809" cy="321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4457" y="4323045"/>
            <a:ext cx="4827130" cy="3404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Picture 22" descr="Picture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4462" y="7176875"/>
            <a:ext cx="1426917" cy="1426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Picture 23" descr="Picture 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34119" y="7533604"/>
            <a:ext cx="2880926" cy="973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icture 24" descr="Picture 24"/>
          <p:cNvPicPr>
            <a:picLocks noChangeAspect="1"/>
          </p:cNvPicPr>
          <p:nvPr/>
        </p:nvPicPr>
        <p:blipFill>
          <a:blip r:embed="rId7">
            <a:extLst/>
          </a:blip>
          <a:srcRect l="0" t="10553" r="0" b="9070"/>
          <a:stretch>
            <a:fillRect/>
          </a:stretch>
        </p:blipFill>
        <p:spPr>
          <a:xfrm>
            <a:off x="9118706" y="8149977"/>
            <a:ext cx="2722881" cy="925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5" name="Down Arrow Callout 9"/>
          <p:cNvGrpSpPr/>
          <p:nvPr/>
        </p:nvGrpSpPr>
        <p:grpSpPr>
          <a:xfrm>
            <a:off x="1215884" y="2476182"/>
            <a:ext cx="2756746" cy="1885245"/>
            <a:chOff x="0" y="0"/>
            <a:chExt cx="2756744" cy="1885243"/>
          </a:xfrm>
        </p:grpSpPr>
        <p:sp>
          <p:nvSpPr>
            <p:cNvPr id="843" name="Shape"/>
            <p:cNvSpPr/>
            <p:nvPr/>
          </p:nvSpPr>
          <p:spPr>
            <a:xfrm>
              <a:off x="0" y="-1"/>
              <a:ext cx="2756745" cy="1885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035"/>
                  </a:lnTo>
                  <a:lnTo>
                    <a:pt x="12646" y="14035"/>
                  </a:lnTo>
                  <a:lnTo>
                    <a:pt x="12646" y="16200"/>
                  </a:lnTo>
                  <a:lnTo>
                    <a:pt x="14493" y="16200"/>
                  </a:lnTo>
                  <a:lnTo>
                    <a:pt x="10800" y="21600"/>
                  </a:lnTo>
                  <a:lnTo>
                    <a:pt x="7107" y="16200"/>
                  </a:lnTo>
                  <a:lnTo>
                    <a:pt x="8954" y="16200"/>
                  </a:lnTo>
                  <a:lnTo>
                    <a:pt x="8954" y="14035"/>
                  </a:lnTo>
                  <a:lnTo>
                    <a:pt x="0" y="140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12700" cap="flat">
              <a:solidFill>
                <a:srgbClr val="F6924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Non-expert and occasional user (few days/year)"/>
            <p:cNvSpPr txBox="1"/>
            <p:nvPr/>
          </p:nvSpPr>
          <p:spPr>
            <a:xfrm>
              <a:off x="0" y="44895"/>
              <a:ext cx="2756745" cy="1135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algn="ctr" defTabSz="1300480">
                <a:defRPr sz="22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Non-expert and occasional user (few days/year)</a:t>
              </a:r>
            </a:p>
          </p:txBody>
        </p:sp>
      </p:grpSp>
      <p:grpSp>
        <p:nvGrpSpPr>
          <p:cNvPr id="848" name="Down Arrow Callout 10"/>
          <p:cNvGrpSpPr/>
          <p:nvPr/>
        </p:nvGrpSpPr>
        <p:grpSpPr>
          <a:xfrm>
            <a:off x="7590190" y="2480698"/>
            <a:ext cx="2759006" cy="1749778"/>
            <a:chOff x="0" y="0"/>
            <a:chExt cx="2759004" cy="1749777"/>
          </a:xfrm>
        </p:grpSpPr>
        <p:sp>
          <p:nvSpPr>
            <p:cNvPr id="846" name="Shape"/>
            <p:cNvSpPr/>
            <p:nvPr/>
          </p:nvSpPr>
          <p:spPr>
            <a:xfrm>
              <a:off x="0" y="-1"/>
              <a:ext cx="2759005" cy="1749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035"/>
                  </a:lnTo>
                  <a:lnTo>
                    <a:pt x="12512" y="14035"/>
                  </a:lnTo>
                  <a:lnTo>
                    <a:pt x="12512" y="16200"/>
                  </a:lnTo>
                  <a:lnTo>
                    <a:pt x="14225" y="16200"/>
                  </a:lnTo>
                  <a:lnTo>
                    <a:pt x="10800" y="21600"/>
                  </a:lnTo>
                  <a:lnTo>
                    <a:pt x="7375" y="16200"/>
                  </a:lnTo>
                  <a:lnTo>
                    <a:pt x="9088" y="16200"/>
                  </a:lnTo>
                  <a:lnTo>
                    <a:pt x="9088" y="14035"/>
                  </a:lnTo>
                  <a:lnTo>
                    <a:pt x="0" y="140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12700" cap="flat">
              <a:solidFill>
                <a:srgbClr val="F6924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7" name="Experienced (daily) or geeky user"/>
            <p:cNvSpPr txBox="1"/>
            <p:nvPr/>
          </p:nvSpPr>
          <p:spPr>
            <a:xfrm>
              <a:off x="0" y="178684"/>
              <a:ext cx="2759005" cy="779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algn="ctr" defTabSz="1300480">
                <a:defRPr sz="22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Experienced (daily) or geeky user</a:t>
              </a:r>
            </a:p>
          </p:txBody>
        </p:sp>
      </p:grpSp>
      <p:sp>
        <p:nvSpPr>
          <p:cNvPr id="849" name="TextBox 2"/>
          <p:cNvSpPr txBox="1"/>
          <p:nvPr/>
        </p:nvSpPr>
        <p:spPr>
          <a:xfrm>
            <a:off x="1157973" y="8973255"/>
            <a:ext cx="3128539" cy="43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Graphical User Interface</a:t>
            </a:r>
          </a:p>
        </p:txBody>
      </p:sp>
      <p:sp>
        <p:nvSpPr>
          <p:cNvPr id="850" name="TextBox 13"/>
          <p:cNvSpPr txBox="1"/>
          <p:nvPr/>
        </p:nvSpPr>
        <p:spPr>
          <a:xfrm>
            <a:off x="7731336" y="9075666"/>
            <a:ext cx="3171401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Command Line Interface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22"/>
                            </p:stCondLst>
                            <p:childTnLst>
                              <p:par>
                                <p:cTn id="10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2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22"/>
                            </p:stCondLst>
                            <p:childTnLst>
                              <p:par>
                                <p:cTn id="14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10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7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Class="entr" nodeType="after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8" grpId="1"/>
      <p:bldP build="whole" bldLvl="1" animBg="1" rev="0" advAuto="0" spid="849" grpId="8"/>
      <p:bldP build="whole" bldLvl="1" animBg="1" rev="0" advAuto="0" spid="842" grpId="7"/>
      <p:bldP build="whole" bldLvl="1" animBg="1" rev="0" advAuto="0" spid="841" grpId="6"/>
      <p:bldP build="whole" bldLvl="1" animBg="1" rev="0" advAuto="0" spid="848" grpId="5"/>
      <p:bldP build="whole" bldLvl="1" animBg="1" rev="0" advAuto="0" spid="850" grpId="9"/>
      <p:bldP build="whole" bldLvl="1" animBg="1" rev="0" advAuto="0" spid="840" grpId="3"/>
      <p:bldP build="whole" bldLvl="1" animBg="1" rev="0" advAuto="0" spid="845" grpId="2"/>
      <p:bldP build="whole" bldLvl="1" animBg="1" rev="0" advAuto="0" spid="839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250" y="2088150"/>
            <a:ext cx="3741312" cy="3303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DMSC"/>
          <p:cNvSpPr txBox="1"/>
          <p:nvPr>
            <p:ph type="title"/>
          </p:nvPr>
        </p:nvSpPr>
        <p:spPr>
          <a:xfrm>
            <a:off x="263874" y="-52460"/>
            <a:ext cx="10153444" cy="2144890"/>
          </a:xfrm>
          <a:prstGeom prst="rect">
            <a:avLst/>
          </a:prstGeom>
        </p:spPr>
        <p:txBody>
          <a:bodyPr/>
          <a:lstStyle/>
          <a:p>
            <a:pPr/>
            <a:r>
              <a:t>DMSC</a:t>
            </a:r>
          </a:p>
        </p:txBody>
      </p:sp>
      <p:sp>
        <p:nvSpPr>
          <p:cNvPr id="856" name="Slide Number"/>
          <p:cNvSpPr txBox="1"/>
          <p:nvPr>
            <p:ph type="sldNum" sz="quarter" idx="4294967295"/>
          </p:nvPr>
        </p:nvSpPr>
        <p:spPr>
          <a:xfrm>
            <a:off x="12134572" y="9156331"/>
            <a:ext cx="219989" cy="2869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/>
          <a:lstStyle>
            <a:lvl1pPr defTabSz="914368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935" name="Group"/>
          <p:cNvGrpSpPr/>
          <p:nvPr/>
        </p:nvGrpSpPr>
        <p:grpSpPr>
          <a:xfrm>
            <a:off x="1666141" y="2104978"/>
            <a:ext cx="11312090" cy="7696851"/>
            <a:chOff x="0" y="0"/>
            <a:chExt cx="11312089" cy="7696849"/>
          </a:xfrm>
        </p:grpSpPr>
        <p:pic>
          <p:nvPicPr>
            <p:cNvPr id="857" name="Picture 63" descr="Picture 6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2329" t="12083" r="3272" b="20101"/>
            <a:stretch>
              <a:fillRect/>
            </a:stretch>
          </p:blipFill>
          <p:spPr>
            <a:xfrm>
              <a:off x="0" y="-1"/>
              <a:ext cx="10434758" cy="7696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8" name="Rectangle 5"/>
            <p:cNvSpPr/>
            <p:nvPr/>
          </p:nvSpPr>
          <p:spPr>
            <a:xfrm rot="21124759">
              <a:off x="5575136" y="4572879"/>
              <a:ext cx="2348497" cy="193054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300364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63" name="Group 76"/>
            <p:cNvGrpSpPr/>
            <p:nvPr/>
          </p:nvGrpSpPr>
          <p:grpSpPr>
            <a:xfrm>
              <a:off x="9053553" y="2011134"/>
              <a:ext cx="2074575" cy="399234"/>
              <a:chOff x="0" y="0"/>
              <a:chExt cx="2074574" cy="399232"/>
            </a:xfrm>
          </p:grpSpPr>
          <p:sp>
            <p:nvSpPr>
              <p:cNvPr id="859" name="TextBox 14"/>
              <p:cNvSpPr/>
              <p:nvPr/>
            </p:nvSpPr>
            <p:spPr>
              <a:xfrm>
                <a:off x="976415" y="0"/>
                <a:ext cx="109816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MAGIC</a:t>
                </a:r>
              </a:p>
            </p:txBody>
          </p:sp>
          <p:pic>
            <p:nvPicPr>
              <p:cNvPr id="860" name="Picture 12" descr="Picture 1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44573"/>
                <a:ext cx="283624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61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66590" y="144573"/>
                <a:ext cx="283624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62" name="Picture 15" descr="Picture 1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33180" y="144573"/>
                <a:ext cx="283626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</p:grpSp>
        <p:grpSp>
          <p:nvGrpSpPr>
            <p:cNvPr id="867" name="Group 75"/>
            <p:cNvGrpSpPr/>
            <p:nvPr/>
          </p:nvGrpSpPr>
          <p:grpSpPr>
            <a:xfrm>
              <a:off x="9656932" y="2472704"/>
              <a:ext cx="1655158" cy="405699"/>
              <a:chOff x="0" y="0"/>
              <a:chExt cx="1655157" cy="405697"/>
            </a:xfrm>
          </p:grpSpPr>
          <p:sp>
            <p:nvSpPr>
              <p:cNvPr id="864" name="TextBox 13"/>
              <p:cNvSpPr/>
              <p:nvPr/>
            </p:nvSpPr>
            <p:spPr>
              <a:xfrm>
                <a:off x="640537" y="0"/>
                <a:ext cx="101462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T-REX</a:t>
                </a:r>
              </a:p>
            </p:txBody>
          </p:sp>
          <p:pic>
            <p:nvPicPr>
              <p:cNvPr id="865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147650"/>
                <a:ext cx="283624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66" name="Picture 14" descr="Picture 1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03569" y="151037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</p:grpSp>
        <p:grpSp>
          <p:nvGrpSpPr>
            <p:cNvPr id="871" name="Group 69"/>
            <p:cNvGrpSpPr/>
            <p:nvPr/>
          </p:nvGrpSpPr>
          <p:grpSpPr>
            <a:xfrm>
              <a:off x="1056092" y="4790119"/>
              <a:ext cx="1068313" cy="261488"/>
              <a:chOff x="0" y="0"/>
              <a:chExt cx="1068312" cy="261486"/>
            </a:xfrm>
          </p:grpSpPr>
          <p:sp>
            <p:nvSpPr>
              <p:cNvPr id="868" name="TextBox 20"/>
              <p:cNvSpPr/>
              <p:nvPr/>
            </p:nvSpPr>
            <p:spPr>
              <a:xfrm>
                <a:off x="0" y="174160"/>
                <a:ext cx="106831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VESPA</a:t>
                </a:r>
              </a:p>
            </p:txBody>
          </p:sp>
          <p:pic>
            <p:nvPicPr>
              <p:cNvPr id="869" name="Picture 14" descr="Picture 1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93667" y="0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70" name="Picture 16" descr="Picture 1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572145" y="6827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</p:grpSp>
        <p:grpSp>
          <p:nvGrpSpPr>
            <p:cNvPr id="875" name="Group 72"/>
            <p:cNvGrpSpPr/>
            <p:nvPr/>
          </p:nvGrpSpPr>
          <p:grpSpPr>
            <a:xfrm>
              <a:off x="4096319" y="5560559"/>
              <a:ext cx="1012411" cy="582012"/>
              <a:chOff x="0" y="0"/>
              <a:chExt cx="1012410" cy="582011"/>
            </a:xfrm>
          </p:grpSpPr>
          <p:pic>
            <p:nvPicPr>
              <p:cNvPr id="872" name="Picture 16" descr="Picture 1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08730" y="0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873" name="Rectangle 55"/>
              <p:cNvSpPr/>
              <p:nvPr/>
            </p:nvSpPr>
            <p:spPr>
              <a:xfrm>
                <a:off x="170874" y="352354"/>
                <a:ext cx="700826" cy="229658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4" name="TextBox 17"/>
              <p:cNvSpPr/>
              <p:nvPr/>
            </p:nvSpPr>
            <p:spPr>
              <a:xfrm>
                <a:off x="0" y="192073"/>
                <a:ext cx="101241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FREIA</a:t>
                </a:r>
              </a:p>
            </p:txBody>
          </p:sp>
        </p:grpSp>
        <p:grpSp>
          <p:nvGrpSpPr>
            <p:cNvPr id="879" name="Group 85"/>
            <p:cNvGrpSpPr/>
            <p:nvPr/>
          </p:nvGrpSpPr>
          <p:grpSpPr>
            <a:xfrm>
              <a:off x="2909884" y="5800970"/>
              <a:ext cx="989356" cy="608993"/>
              <a:chOff x="0" y="0"/>
              <a:chExt cx="989354" cy="608992"/>
            </a:xfrm>
          </p:grpSpPr>
          <p:pic>
            <p:nvPicPr>
              <p:cNvPr id="876" name="Picture 15" descr="Picture 1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4875" y="0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877" name="Rectangle 56"/>
              <p:cNvSpPr/>
              <p:nvPr/>
            </p:nvSpPr>
            <p:spPr>
              <a:xfrm>
                <a:off x="132389" y="338079"/>
                <a:ext cx="730880" cy="270914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8" name="TextBox 21"/>
              <p:cNvSpPr/>
              <p:nvPr/>
            </p:nvSpPr>
            <p:spPr>
              <a:xfrm>
                <a:off x="0" y="186992"/>
                <a:ext cx="98935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ESTIA</a:t>
                </a:r>
              </a:p>
            </p:txBody>
          </p:sp>
        </p:grpSp>
        <p:grpSp>
          <p:nvGrpSpPr>
            <p:cNvPr id="884" name="Group 68"/>
            <p:cNvGrpSpPr/>
            <p:nvPr/>
          </p:nvGrpSpPr>
          <p:grpSpPr>
            <a:xfrm>
              <a:off x="2170253" y="2576339"/>
              <a:ext cx="888445" cy="688307"/>
              <a:chOff x="0" y="0"/>
              <a:chExt cx="888444" cy="688306"/>
            </a:xfrm>
          </p:grpSpPr>
          <p:pic>
            <p:nvPicPr>
              <p:cNvPr id="880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3767" y="433645"/>
                <a:ext cx="283625" cy="254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81" name="Picture 15" descr="Picture 1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8186" y="433645"/>
                <a:ext cx="283626" cy="254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882" name="Rectangle 58"/>
              <p:cNvSpPr/>
              <p:nvPr/>
            </p:nvSpPr>
            <p:spPr>
              <a:xfrm>
                <a:off x="157783" y="138821"/>
                <a:ext cx="713044" cy="25466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3" name="TextBox 7"/>
              <p:cNvSpPr txBox="1"/>
              <p:nvPr/>
            </p:nvSpPr>
            <p:spPr>
              <a:xfrm>
                <a:off x="-1" y="0"/>
                <a:ext cx="888445" cy="431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ODIN</a:t>
                </a:r>
              </a:p>
            </p:txBody>
          </p:sp>
        </p:grpSp>
        <p:grpSp>
          <p:nvGrpSpPr>
            <p:cNvPr id="889" name="Group 80"/>
            <p:cNvGrpSpPr/>
            <p:nvPr/>
          </p:nvGrpSpPr>
          <p:grpSpPr>
            <a:xfrm>
              <a:off x="6436648" y="198911"/>
              <a:ext cx="1066562" cy="615040"/>
              <a:chOff x="0" y="0"/>
              <a:chExt cx="1066561" cy="615038"/>
            </a:xfrm>
          </p:grpSpPr>
          <p:pic>
            <p:nvPicPr>
              <p:cNvPr id="885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1559" y="0"/>
                <a:ext cx="283624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86" name="Picture 18" descr="Picture 18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51600" y="13389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887" name="Rectangle 57"/>
              <p:cNvSpPr/>
              <p:nvPr/>
            </p:nvSpPr>
            <p:spPr>
              <a:xfrm>
                <a:off x="80114" y="360380"/>
                <a:ext cx="713044" cy="25465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8" name="TextBox 11"/>
              <p:cNvSpPr/>
              <p:nvPr/>
            </p:nvSpPr>
            <p:spPr>
              <a:xfrm>
                <a:off x="0" y="194659"/>
                <a:ext cx="106656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BEER</a:t>
                </a:r>
              </a:p>
            </p:txBody>
          </p:sp>
        </p:grpSp>
        <p:grpSp>
          <p:nvGrpSpPr>
            <p:cNvPr id="894" name="Group 79"/>
            <p:cNvGrpSpPr/>
            <p:nvPr/>
          </p:nvGrpSpPr>
          <p:grpSpPr>
            <a:xfrm>
              <a:off x="7007925" y="709310"/>
              <a:ext cx="1106159" cy="528608"/>
              <a:chOff x="0" y="0"/>
              <a:chExt cx="1106158" cy="528607"/>
            </a:xfrm>
          </p:grpSpPr>
          <p:pic>
            <p:nvPicPr>
              <p:cNvPr id="890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4068" y="0"/>
                <a:ext cx="283626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91" name="Picture 12" descr="Picture 1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22533" y="0"/>
                <a:ext cx="283626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892" name="Rectangle 62"/>
              <p:cNvSpPr/>
              <p:nvPr/>
            </p:nvSpPr>
            <p:spPr>
              <a:xfrm>
                <a:off x="139579" y="247172"/>
                <a:ext cx="948094" cy="281436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93" name="TextBox 12"/>
              <p:cNvSpPr/>
              <p:nvPr/>
            </p:nvSpPr>
            <p:spPr>
              <a:xfrm>
                <a:off x="0" y="129718"/>
                <a:ext cx="108221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CSPEC</a:t>
                </a:r>
              </a:p>
            </p:txBody>
          </p:sp>
        </p:grpSp>
        <p:grpSp>
          <p:nvGrpSpPr>
            <p:cNvPr id="902" name="Group 82"/>
            <p:cNvGrpSpPr/>
            <p:nvPr/>
          </p:nvGrpSpPr>
          <p:grpSpPr>
            <a:xfrm>
              <a:off x="7853956" y="831794"/>
              <a:ext cx="2000940" cy="711683"/>
              <a:chOff x="0" y="0"/>
              <a:chExt cx="2000939" cy="711682"/>
            </a:xfrm>
          </p:grpSpPr>
          <p:pic>
            <p:nvPicPr>
              <p:cNvPr id="895" name="Picture 4" descr="Picture 4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-1" y="451511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96" name="Picture 15" descr="Picture 1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417" y="451511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97" name="Picture 6" descr="Picture 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751528" y="451511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98" name="Picture 12" descr="Picture 1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34661" y="455124"/>
                <a:ext cx="283625" cy="254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899" name="Picture 20" descr="Picture 20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517794" y="457022"/>
                <a:ext cx="283626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00" name="Rectangle 61"/>
              <p:cNvSpPr/>
              <p:nvPr/>
            </p:nvSpPr>
            <p:spPr>
              <a:xfrm>
                <a:off x="710368" y="101897"/>
                <a:ext cx="1097335" cy="30559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1" name="TextBox 15"/>
              <p:cNvSpPr txBox="1"/>
              <p:nvPr/>
            </p:nvSpPr>
            <p:spPr>
              <a:xfrm>
                <a:off x="594209" y="0"/>
                <a:ext cx="1406731" cy="431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BIFROST</a:t>
                </a:r>
              </a:p>
            </p:txBody>
          </p:sp>
        </p:grpSp>
        <p:grpSp>
          <p:nvGrpSpPr>
            <p:cNvPr id="907" name="Group 77"/>
            <p:cNvGrpSpPr/>
            <p:nvPr/>
          </p:nvGrpSpPr>
          <p:grpSpPr>
            <a:xfrm>
              <a:off x="8571245" y="1591688"/>
              <a:ext cx="2262761" cy="422077"/>
              <a:chOff x="0" y="0"/>
              <a:chExt cx="2262759" cy="422076"/>
            </a:xfrm>
          </p:grpSpPr>
          <p:pic>
            <p:nvPicPr>
              <p:cNvPr id="903" name="Picture 19" descr="Picture 19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167416"/>
                <a:ext cx="283624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04" name="Picture 4" descr="Picture 4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403480" y="166295"/>
                <a:ext cx="283624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05" name="Rectangle 60"/>
              <p:cNvSpPr/>
              <p:nvPr/>
            </p:nvSpPr>
            <p:spPr>
              <a:xfrm>
                <a:off x="783239" y="113332"/>
                <a:ext cx="1360022" cy="30237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6" name="TextBox 10"/>
              <p:cNvSpPr/>
              <p:nvPr/>
            </p:nvSpPr>
            <p:spPr>
              <a:xfrm>
                <a:off x="656105" y="0"/>
                <a:ext cx="1606655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MIRACLES</a:t>
                </a:r>
              </a:p>
            </p:txBody>
          </p:sp>
        </p:grpSp>
        <p:grpSp>
          <p:nvGrpSpPr>
            <p:cNvPr id="911" name="Group 73"/>
            <p:cNvGrpSpPr/>
            <p:nvPr/>
          </p:nvGrpSpPr>
          <p:grpSpPr>
            <a:xfrm>
              <a:off x="4815229" y="4715758"/>
              <a:ext cx="798748" cy="715818"/>
              <a:chOff x="0" y="0"/>
              <a:chExt cx="798747" cy="715817"/>
            </a:xfrm>
          </p:grpSpPr>
          <p:pic>
            <p:nvPicPr>
              <p:cNvPr id="908" name="Picture 16" descr="Picture 1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76835" y="461157"/>
                <a:ext cx="283626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09" name="Rectangle 59"/>
              <p:cNvSpPr/>
              <p:nvPr/>
            </p:nvSpPr>
            <p:spPr>
              <a:xfrm>
                <a:off x="126931" y="118418"/>
                <a:ext cx="547229" cy="31254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10" name="TextBox 18"/>
              <p:cNvSpPr txBox="1"/>
              <p:nvPr/>
            </p:nvSpPr>
            <p:spPr>
              <a:xfrm>
                <a:off x="0" y="-1"/>
                <a:ext cx="798748" cy="4310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LoKI</a:t>
                </a:r>
              </a:p>
            </p:txBody>
          </p:sp>
        </p:grpSp>
        <p:grpSp>
          <p:nvGrpSpPr>
            <p:cNvPr id="916" name="Group 67"/>
            <p:cNvGrpSpPr/>
            <p:nvPr/>
          </p:nvGrpSpPr>
          <p:grpSpPr>
            <a:xfrm>
              <a:off x="558382" y="3275682"/>
              <a:ext cx="1353480" cy="705901"/>
              <a:chOff x="-1" y="0"/>
              <a:chExt cx="1353478" cy="705899"/>
            </a:xfrm>
          </p:grpSpPr>
          <p:pic>
            <p:nvPicPr>
              <p:cNvPr id="912" name="Picture 12" descr="Picture 1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69852" y="451238"/>
                <a:ext cx="283626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13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05492" y="450731"/>
                <a:ext cx="283624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14" name="Rectangle 64"/>
              <p:cNvSpPr/>
              <p:nvPr/>
            </p:nvSpPr>
            <p:spPr>
              <a:xfrm>
                <a:off x="98350" y="140581"/>
                <a:ext cx="1055110" cy="25466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15" name="TextBox 8"/>
              <p:cNvSpPr txBox="1"/>
              <p:nvPr/>
            </p:nvSpPr>
            <p:spPr>
              <a:xfrm>
                <a:off x="-2" y="-1"/>
                <a:ext cx="1182489" cy="431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DREAM</a:t>
                </a:r>
              </a:p>
            </p:txBody>
          </p:sp>
        </p:grpSp>
        <p:grpSp>
          <p:nvGrpSpPr>
            <p:cNvPr id="923" name="Group 81"/>
            <p:cNvGrpSpPr/>
            <p:nvPr/>
          </p:nvGrpSpPr>
          <p:grpSpPr>
            <a:xfrm>
              <a:off x="4725585" y="343549"/>
              <a:ext cx="1465378" cy="615609"/>
              <a:chOff x="0" y="0"/>
              <a:chExt cx="1465377" cy="615607"/>
            </a:xfrm>
          </p:grpSpPr>
          <p:pic>
            <p:nvPicPr>
              <p:cNvPr id="917" name="Picture 6" descr="Picture 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0" t="0" r="45996" b="0"/>
              <a:stretch>
                <a:fillRect/>
              </a:stretch>
            </p:blipFill>
            <p:spPr>
              <a:xfrm>
                <a:off x="0" y="0"/>
                <a:ext cx="359048" cy="3565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18" name="Picture 6" descr="Picture 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812975" y="50931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19" name="Picture 20" descr="Picture 20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44199" y="50931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20" name="Picture 12" descr="Picture 1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81753" y="50931"/>
                <a:ext cx="283625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21" name="Rectangle 65"/>
              <p:cNvSpPr/>
              <p:nvPr/>
            </p:nvSpPr>
            <p:spPr>
              <a:xfrm>
                <a:off x="215291" y="360949"/>
                <a:ext cx="683051" cy="25465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2" name="TextBox 9"/>
              <p:cNvSpPr/>
              <p:nvPr/>
            </p:nvSpPr>
            <p:spPr>
              <a:xfrm>
                <a:off x="92157" y="231130"/>
                <a:ext cx="79843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NMX</a:t>
                </a:r>
              </a:p>
            </p:txBody>
          </p:sp>
        </p:grpSp>
        <p:grpSp>
          <p:nvGrpSpPr>
            <p:cNvPr id="928" name="Group 86"/>
            <p:cNvGrpSpPr/>
            <p:nvPr/>
          </p:nvGrpSpPr>
          <p:grpSpPr>
            <a:xfrm>
              <a:off x="982673" y="5908154"/>
              <a:ext cx="1014937" cy="699941"/>
              <a:chOff x="0" y="0"/>
              <a:chExt cx="1014936" cy="699940"/>
            </a:xfrm>
          </p:grpSpPr>
          <p:pic>
            <p:nvPicPr>
              <p:cNvPr id="924" name="Picture 13" descr="Picture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60755" y="445280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25" name="Picture 12" descr="Picture 1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94377" y="445280"/>
                <a:ext cx="283626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26" name="Rectangle 66"/>
              <p:cNvSpPr/>
              <p:nvPr/>
            </p:nvSpPr>
            <p:spPr>
              <a:xfrm>
                <a:off x="120117" y="133930"/>
                <a:ext cx="860698" cy="25466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7" name="TextBox 19"/>
              <p:cNvSpPr txBox="1"/>
              <p:nvPr/>
            </p:nvSpPr>
            <p:spPr>
              <a:xfrm>
                <a:off x="0" y="-1"/>
                <a:ext cx="1014937" cy="4310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SKADI</a:t>
                </a:r>
              </a:p>
            </p:txBody>
          </p:sp>
        </p:grpSp>
        <p:grpSp>
          <p:nvGrpSpPr>
            <p:cNvPr id="934" name="Group 84"/>
            <p:cNvGrpSpPr/>
            <p:nvPr/>
          </p:nvGrpSpPr>
          <p:grpSpPr>
            <a:xfrm>
              <a:off x="9779146" y="3037103"/>
              <a:ext cx="1474794" cy="694185"/>
              <a:chOff x="0" y="0"/>
              <a:chExt cx="1474793" cy="694184"/>
            </a:xfrm>
          </p:grpSpPr>
          <p:pic>
            <p:nvPicPr>
              <p:cNvPr id="929" name="Picture 4" descr="Picture 4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5638" y="439524"/>
                <a:ext cx="283624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30" name="Picture 15" descr="Picture 1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98804" y="439524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931" name="Picture 6" descr="Picture 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920403" y="439524"/>
                <a:ext cx="283625" cy="25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241300" dist="152400" dir="270000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932" name="Rectangle 83"/>
              <p:cNvSpPr/>
              <p:nvPr/>
            </p:nvSpPr>
            <p:spPr>
              <a:xfrm>
                <a:off x="98977" y="142554"/>
                <a:ext cx="1330366" cy="25465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300364">
                  <a:defRPr sz="2400"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3" name="TextBox 16"/>
              <p:cNvSpPr txBox="1"/>
              <p:nvPr/>
            </p:nvSpPr>
            <p:spPr>
              <a:xfrm>
                <a:off x="0" y="-1"/>
                <a:ext cx="1474794" cy="4310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2" tIns="65022" rIns="65022" bIns="65022" numCol="1" anchor="t">
                <a:spAutoFit/>
              </a:bodyPr>
              <a:lstStyle>
                <a:lvl1pPr defTabSz="1300364">
                  <a:defRPr b="1" sz="2400">
                    <a:solidFill>
                      <a:srgbClr val="17375E"/>
                    </a:solidFill>
                    <a:effectLst>
                      <a:outerShdw sx="100000" sy="100000" kx="0" ky="0" algn="b" rotWithShape="0"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HEIMDAL</a:t>
                </a:r>
              </a:p>
            </p:txBody>
          </p:sp>
        </p:grpSp>
      </p:grpSp>
      <p:sp>
        <p:nvSpPr>
          <p:cNvPr id="936" name="TO DO:…"/>
          <p:cNvSpPr txBox="1"/>
          <p:nvPr/>
        </p:nvSpPr>
        <p:spPr>
          <a:xfrm>
            <a:off x="384501" y="2724149"/>
            <a:ext cx="1765809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TO DO:</a:t>
            </a:r>
          </a:p>
          <a:p>
            <a:pPr algn="ctr" defTabSz="584200">
              <a:defRPr sz="2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Scientific </a:t>
            </a:r>
          </a:p>
          <a:p>
            <a:pPr algn="ctr" defTabSz="584200">
              <a:defRPr sz="2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computing</a:t>
            </a:r>
          </a:p>
          <a:p>
            <a:pPr algn="ctr" defTabSz="584200">
              <a:defRPr sz="2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and software  </a:t>
            </a:r>
          </a:p>
          <a:p>
            <a:pPr algn="ctr" defTabSz="584200">
              <a:defRPr sz="20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for ALL of this</a:t>
            </a:r>
          </a:p>
        </p:txBody>
      </p:sp>
      <p:pic>
        <p:nvPicPr>
          <p:cNvPr id="937" name="Screen Shot 2017-09-27 at 22.12.10.png" descr="Screen Shot 2017-09-27 at 22.12.10.png"/>
          <p:cNvPicPr>
            <a:picLocks noChangeAspect="1"/>
          </p:cNvPicPr>
          <p:nvPr/>
        </p:nvPicPr>
        <p:blipFill>
          <a:blip r:embed="rId15">
            <a:extLst/>
          </a:blip>
          <a:srcRect l="2463" t="8542" r="1143" b="9048"/>
          <a:stretch>
            <a:fillRect/>
          </a:stretch>
        </p:blipFill>
        <p:spPr>
          <a:xfrm rot="19935903">
            <a:off x="2148703" y="5042303"/>
            <a:ext cx="9263463" cy="2075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1353" y="0"/>
                </a:moveTo>
                <a:cubicBezTo>
                  <a:pt x="614" y="0"/>
                  <a:pt x="10" y="32"/>
                  <a:pt x="10" y="70"/>
                </a:cubicBezTo>
                <a:cubicBezTo>
                  <a:pt x="10" y="109"/>
                  <a:pt x="424" y="2121"/>
                  <a:pt x="929" y="4543"/>
                </a:cubicBezTo>
                <a:cubicBezTo>
                  <a:pt x="1434" y="6965"/>
                  <a:pt x="1849" y="8981"/>
                  <a:pt x="1849" y="9024"/>
                </a:cubicBezTo>
                <a:cubicBezTo>
                  <a:pt x="1849" y="9067"/>
                  <a:pt x="1433" y="11097"/>
                  <a:pt x="924" y="13538"/>
                </a:cubicBezTo>
                <a:lnTo>
                  <a:pt x="0" y="17978"/>
                </a:lnTo>
                <a:lnTo>
                  <a:pt x="688" y="18015"/>
                </a:lnTo>
                <a:cubicBezTo>
                  <a:pt x="1237" y="18043"/>
                  <a:pt x="1377" y="18085"/>
                  <a:pt x="1390" y="18230"/>
                </a:cubicBezTo>
                <a:cubicBezTo>
                  <a:pt x="1398" y="18329"/>
                  <a:pt x="1351" y="18891"/>
                  <a:pt x="1285" y="19477"/>
                </a:cubicBezTo>
                <a:cubicBezTo>
                  <a:pt x="1219" y="20063"/>
                  <a:pt x="1165" y="20567"/>
                  <a:pt x="1165" y="20601"/>
                </a:cubicBezTo>
                <a:cubicBezTo>
                  <a:pt x="1165" y="20634"/>
                  <a:pt x="1215" y="20681"/>
                  <a:pt x="1276" y="20704"/>
                </a:cubicBezTo>
                <a:cubicBezTo>
                  <a:pt x="1377" y="20741"/>
                  <a:pt x="1388" y="20780"/>
                  <a:pt x="1396" y="21170"/>
                </a:cubicBezTo>
                <a:lnTo>
                  <a:pt x="1406" y="21600"/>
                </a:lnTo>
                <a:lnTo>
                  <a:pt x="15698" y="21600"/>
                </a:lnTo>
                <a:lnTo>
                  <a:pt x="15698" y="20386"/>
                </a:lnTo>
                <a:lnTo>
                  <a:pt x="15698" y="19176"/>
                </a:lnTo>
                <a:lnTo>
                  <a:pt x="15822" y="18610"/>
                </a:lnTo>
                <a:lnTo>
                  <a:pt x="15947" y="18044"/>
                </a:lnTo>
                <a:lnTo>
                  <a:pt x="16443" y="18044"/>
                </a:lnTo>
                <a:lnTo>
                  <a:pt x="16940" y="18044"/>
                </a:lnTo>
                <a:lnTo>
                  <a:pt x="17850" y="13621"/>
                </a:lnTo>
                <a:cubicBezTo>
                  <a:pt x="18351" y="11187"/>
                  <a:pt x="18761" y="9116"/>
                  <a:pt x="18761" y="9024"/>
                </a:cubicBezTo>
                <a:cubicBezTo>
                  <a:pt x="18761" y="8932"/>
                  <a:pt x="18350" y="6863"/>
                  <a:pt x="17849" y="4427"/>
                </a:cubicBezTo>
                <a:lnTo>
                  <a:pt x="16938" y="0"/>
                </a:lnTo>
                <a:lnTo>
                  <a:pt x="15603" y="0"/>
                </a:lnTo>
                <a:lnTo>
                  <a:pt x="14267" y="0"/>
                </a:lnTo>
                <a:lnTo>
                  <a:pt x="14324" y="285"/>
                </a:lnTo>
                <a:cubicBezTo>
                  <a:pt x="14355" y="442"/>
                  <a:pt x="14624" y="1760"/>
                  <a:pt x="14922" y="3213"/>
                </a:cubicBezTo>
                <a:cubicBezTo>
                  <a:pt x="15406" y="5578"/>
                  <a:pt x="15515" y="6257"/>
                  <a:pt x="15414" y="6257"/>
                </a:cubicBezTo>
                <a:cubicBezTo>
                  <a:pt x="15396" y="6257"/>
                  <a:pt x="15092" y="4847"/>
                  <a:pt x="14738" y="3126"/>
                </a:cubicBezTo>
                <a:lnTo>
                  <a:pt x="14094" y="0"/>
                </a:lnTo>
                <a:lnTo>
                  <a:pt x="12760" y="0"/>
                </a:lnTo>
                <a:lnTo>
                  <a:pt x="11427" y="0"/>
                </a:lnTo>
                <a:lnTo>
                  <a:pt x="11483" y="289"/>
                </a:lnTo>
                <a:cubicBezTo>
                  <a:pt x="11527" y="514"/>
                  <a:pt x="12829" y="6887"/>
                  <a:pt x="13201" y="8698"/>
                </a:cubicBezTo>
                <a:lnTo>
                  <a:pt x="13270" y="9036"/>
                </a:lnTo>
                <a:lnTo>
                  <a:pt x="13067" y="10015"/>
                </a:lnTo>
                <a:cubicBezTo>
                  <a:pt x="12956" y="10555"/>
                  <a:pt x="12542" y="12568"/>
                  <a:pt x="12148" y="14488"/>
                </a:cubicBezTo>
                <a:lnTo>
                  <a:pt x="11432" y="17978"/>
                </a:lnTo>
                <a:lnTo>
                  <a:pt x="12092" y="18015"/>
                </a:lnTo>
                <a:lnTo>
                  <a:pt x="12752" y="18048"/>
                </a:lnTo>
                <a:lnTo>
                  <a:pt x="12879" y="18606"/>
                </a:lnTo>
                <a:cubicBezTo>
                  <a:pt x="13007" y="19161"/>
                  <a:pt x="13006" y="19168"/>
                  <a:pt x="12998" y="20022"/>
                </a:cubicBezTo>
                <a:lnTo>
                  <a:pt x="12990" y="20877"/>
                </a:lnTo>
                <a:lnTo>
                  <a:pt x="7406" y="20910"/>
                </a:lnTo>
                <a:lnTo>
                  <a:pt x="1824" y="20943"/>
                </a:lnTo>
                <a:lnTo>
                  <a:pt x="1686" y="19667"/>
                </a:lnTo>
                <a:cubicBezTo>
                  <a:pt x="1610" y="18966"/>
                  <a:pt x="1554" y="18314"/>
                  <a:pt x="1562" y="18218"/>
                </a:cubicBezTo>
                <a:cubicBezTo>
                  <a:pt x="1574" y="18081"/>
                  <a:pt x="1700" y="18044"/>
                  <a:pt x="2137" y="18044"/>
                </a:cubicBezTo>
                <a:lnTo>
                  <a:pt x="2697" y="18044"/>
                </a:lnTo>
                <a:lnTo>
                  <a:pt x="3634" y="13551"/>
                </a:lnTo>
                <a:cubicBezTo>
                  <a:pt x="4559" y="9113"/>
                  <a:pt x="4571" y="9052"/>
                  <a:pt x="4518" y="8780"/>
                </a:cubicBezTo>
                <a:cubicBezTo>
                  <a:pt x="4489" y="8629"/>
                  <a:pt x="4067" y="6589"/>
                  <a:pt x="3580" y="4250"/>
                </a:cubicBezTo>
                <a:lnTo>
                  <a:pt x="2695" y="0"/>
                </a:lnTo>
                <a:lnTo>
                  <a:pt x="1353" y="0"/>
                </a:lnTo>
                <a:close/>
                <a:moveTo>
                  <a:pt x="2819" y="0"/>
                </a:moveTo>
                <a:lnTo>
                  <a:pt x="3716" y="4291"/>
                </a:lnTo>
                <a:cubicBezTo>
                  <a:pt x="4209" y="6651"/>
                  <a:pt x="4631" y="8697"/>
                  <a:pt x="4653" y="8834"/>
                </a:cubicBezTo>
                <a:cubicBezTo>
                  <a:pt x="4696" y="9098"/>
                  <a:pt x="4670" y="9225"/>
                  <a:pt x="3182" y="16297"/>
                </a:cubicBezTo>
                <a:lnTo>
                  <a:pt x="2815" y="18044"/>
                </a:lnTo>
                <a:lnTo>
                  <a:pt x="4174" y="18044"/>
                </a:lnTo>
                <a:lnTo>
                  <a:pt x="5533" y="18044"/>
                </a:lnTo>
                <a:lnTo>
                  <a:pt x="6471" y="13551"/>
                </a:lnTo>
                <a:lnTo>
                  <a:pt x="7407" y="9053"/>
                </a:lnTo>
                <a:lnTo>
                  <a:pt x="7313" y="8566"/>
                </a:lnTo>
                <a:cubicBezTo>
                  <a:pt x="7260" y="8297"/>
                  <a:pt x="6838" y="6260"/>
                  <a:pt x="6374" y="4039"/>
                </a:cubicBezTo>
                <a:lnTo>
                  <a:pt x="5532" y="0"/>
                </a:lnTo>
                <a:lnTo>
                  <a:pt x="4175" y="0"/>
                </a:lnTo>
                <a:lnTo>
                  <a:pt x="2819" y="0"/>
                </a:lnTo>
                <a:close/>
                <a:moveTo>
                  <a:pt x="5711" y="0"/>
                </a:moveTo>
                <a:lnTo>
                  <a:pt x="5830" y="562"/>
                </a:lnTo>
                <a:cubicBezTo>
                  <a:pt x="6073" y="1699"/>
                  <a:pt x="7517" y="8764"/>
                  <a:pt x="7539" y="8921"/>
                </a:cubicBezTo>
                <a:cubicBezTo>
                  <a:pt x="7557" y="9056"/>
                  <a:pt x="6487" y="14422"/>
                  <a:pt x="5830" y="17487"/>
                </a:cubicBezTo>
                <a:lnTo>
                  <a:pt x="5711" y="18044"/>
                </a:lnTo>
                <a:lnTo>
                  <a:pt x="7056" y="18040"/>
                </a:lnTo>
                <a:lnTo>
                  <a:pt x="8402" y="18040"/>
                </a:lnTo>
                <a:lnTo>
                  <a:pt x="9315" y="13580"/>
                </a:lnTo>
                <a:cubicBezTo>
                  <a:pt x="9818" y="11127"/>
                  <a:pt x="10228" y="9066"/>
                  <a:pt x="10226" y="9003"/>
                </a:cubicBezTo>
                <a:cubicBezTo>
                  <a:pt x="10223" y="8941"/>
                  <a:pt x="9812" y="6891"/>
                  <a:pt x="9311" y="4448"/>
                </a:cubicBezTo>
                <a:lnTo>
                  <a:pt x="8402" y="8"/>
                </a:lnTo>
                <a:lnTo>
                  <a:pt x="7056" y="4"/>
                </a:lnTo>
                <a:lnTo>
                  <a:pt x="5711" y="0"/>
                </a:lnTo>
                <a:close/>
                <a:moveTo>
                  <a:pt x="9919" y="0"/>
                </a:moveTo>
                <a:cubicBezTo>
                  <a:pt x="8864" y="0"/>
                  <a:pt x="8595" y="34"/>
                  <a:pt x="8613" y="165"/>
                </a:cubicBezTo>
                <a:cubicBezTo>
                  <a:pt x="8630" y="294"/>
                  <a:pt x="9941" y="6698"/>
                  <a:pt x="10345" y="8632"/>
                </a:cubicBezTo>
                <a:lnTo>
                  <a:pt x="10428" y="9028"/>
                </a:lnTo>
                <a:lnTo>
                  <a:pt x="9511" y="13485"/>
                </a:lnTo>
                <a:cubicBezTo>
                  <a:pt x="9007" y="15934"/>
                  <a:pt x="8594" y="17961"/>
                  <a:pt x="8594" y="17990"/>
                </a:cubicBezTo>
                <a:cubicBezTo>
                  <a:pt x="8594" y="18020"/>
                  <a:pt x="9192" y="18044"/>
                  <a:pt x="9922" y="18044"/>
                </a:cubicBezTo>
                <a:lnTo>
                  <a:pt x="11250" y="18044"/>
                </a:lnTo>
                <a:lnTo>
                  <a:pt x="12172" y="13575"/>
                </a:lnTo>
                <a:cubicBezTo>
                  <a:pt x="12678" y="11117"/>
                  <a:pt x="13093" y="9070"/>
                  <a:pt x="13093" y="9028"/>
                </a:cubicBezTo>
                <a:cubicBezTo>
                  <a:pt x="13093" y="8987"/>
                  <a:pt x="12679" y="6939"/>
                  <a:pt x="12172" y="4477"/>
                </a:cubicBezTo>
                <a:lnTo>
                  <a:pt x="11249" y="0"/>
                </a:lnTo>
                <a:lnTo>
                  <a:pt x="9919" y="0"/>
                </a:lnTo>
                <a:close/>
                <a:moveTo>
                  <a:pt x="17081" y="0"/>
                </a:moveTo>
                <a:lnTo>
                  <a:pt x="17361" y="1351"/>
                </a:lnTo>
                <a:cubicBezTo>
                  <a:pt x="18256" y="5684"/>
                  <a:pt x="18924" y="8963"/>
                  <a:pt x="18924" y="9028"/>
                </a:cubicBezTo>
                <a:cubicBezTo>
                  <a:pt x="18924" y="9104"/>
                  <a:pt x="17499" y="16091"/>
                  <a:pt x="17226" y="17354"/>
                </a:cubicBezTo>
                <a:lnTo>
                  <a:pt x="17076" y="18044"/>
                </a:lnTo>
                <a:lnTo>
                  <a:pt x="18422" y="18036"/>
                </a:lnTo>
                <a:lnTo>
                  <a:pt x="19767" y="18032"/>
                </a:lnTo>
                <a:lnTo>
                  <a:pt x="20684" y="13559"/>
                </a:lnTo>
                <a:cubicBezTo>
                  <a:pt x="21189" y="11098"/>
                  <a:pt x="21600" y="9050"/>
                  <a:pt x="21598" y="9008"/>
                </a:cubicBezTo>
                <a:cubicBezTo>
                  <a:pt x="21595" y="8966"/>
                  <a:pt x="21183" y="6923"/>
                  <a:pt x="20681" y="4473"/>
                </a:cubicBezTo>
                <a:lnTo>
                  <a:pt x="19767" y="21"/>
                </a:lnTo>
                <a:lnTo>
                  <a:pt x="18424" y="8"/>
                </a:lnTo>
                <a:lnTo>
                  <a:pt x="17081" y="0"/>
                </a:lnTo>
                <a:close/>
                <a:moveTo>
                  <a:pt x="15504" y="6150"/>
                </a:moveTo>
                <a:cubicBezTo>
                  <a:pt x="15531" y="6181"/>
                  <a:pt x="15579" y="6398"/>
                  <a:pt x="15687" y="6922"/>
                </a:cubicBezTo>
                <a:cubicBezTo>
                  <a:pt x="15791" y="7424"/>
                  <a:pt x="15928" y="8112"/>
                  <a:pt x="15993" y="8446"/>
                </a:cubicBezTo>
                <a:lnTo>
                  <a:pt x="16111" y="9053"/>
                </a:lnTo>
                <a:lnTo>
                  <a:pt x="15872" y="10222"/>
                </a:lnTo>
                <a:cubicBezTo>
                  <a:pt x="15484" y="12126"/>
                  <a:pt x="15502" y="12058"/>
                  <a:pt x="15467" y="11775"/>
                </a:cubicBezTo>
                <a:cubicBezTo>
                  <a:pt x="15441" y="11571"/>
                  <a:pt x="15475" y="11341"/>
                  <a:pt x="15685" y="10325"/>
                </a:cubicBezTo>
                <a:cubicBezTo>
                  <a:pt x="15822" y="9661"/>
                  <a:pt x="15934" y="9065"/>
                  <a:pt x="15933" y="9003"/>
                </a:cubicBezTo>
                <a:cubicBezTo>
                  <a:pt x="15932" y="8941"/>
                  <a:pt x="15820" y="8360"/>
                  <a:pt x="15684" y="7711"/>
                </a:cubicBezTo>
                <a:cubicBezTo>
                  <a:pt x="15470" y="6690"/>
                  <a:pt x="15440" y="6493"/>
                  <a:pt x="15467" y="6269"/>
                </a:cubicBezTo>
                <a:cubicBezTo>
                  <a:pt x="15477" y="6180"/>
                  <a:pt x="15487" y="6131"/>
                  <a:pt x="15504" y="6150"/>
                </a:cubicBezTo>
                <a:close/>
                <a:moveTo>
                  <a:pt x="15415" y="11787"/>
                </a:moveTo>
                <a:cubicBezTo>
                  <a:pt x="15518" y="11787"/>
                  <a:pt x="15402" y="12493"/>
                  <a:pt x="14870" y="15087"/>
                </a:cubicBezTo>
                <a:lnTo>
                  <a:pt x="14277" y="17978"/>
                </a:lnTo>
                <a:lnTo>
                  <a:pt x="14786" y="18015"/>
                </a:lnTo>
                <a:lnTo>
                  <a:pt x="15297" y="18052"/>
                </a:lnTo>
                <a:lnTo>
                  <a:pt x="15425" y="18606"/>
                </a:lnTo>
                <a:cubicBezTo>
                  <a:pt x="15552" y="19160"/>
                  <a:pt x="15552" y="19169"/>
                  <a:pt x="15543" y="20022"/>
                </a:cubicBezTo>
                <a:lnTo>
                  <a:pt x="15535" y="20877"/>
                </a:lnTo>
                <a:lnTo>
                  <a:pt x="14364" y="20910"/>
                </a:lnTo>
                <a:cubicBezTo>
                  <a:pt x="13719" y="20929"/>
                  <a:pt x="13183" y="20906"/>
                  <a:pt x="13172" y="20857"/>
                </a:cubicBezTo>
                <a:cubicBezTo>
                  <a:pt x="13161" y="20807"/>
                  <a:pt x="13152" y="20411"/>
                  <a:pt x="13152" y="19973"/>
                </a:cubicBezTo>
                <a:cubicBezTo>
                  <a:pt x="13152" y="19215"/>
                  <a:pt x="13158" y="19148"/>
                  <a:pt x="13276" y="18610"/>
                </a:cubicBezTo>
                <a:lnTo>
                  <a:pt x="13401" y="18044"/>
                </a:lnTo>
                <a:lnTo>
                  <a:pt x="13747" y="18044"/>
                </a:lnTo>
                <a:lnTo>
                  <a:pt x="14093" y="18044"/>
                </a:lnTo>
                <a:lnTo>
                  <a:pt x="14738" y="14918"/>
                </a:lnTo>
                <a:cubicBezTo>
                  <a:pt x="15093" y="13197"/>
                  <a:pt x="15398" y="11787"/>
                  <a:pt x="15415" y="11787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938" name="dmsc-20170524-small.jpg" descr="dmsc-20170524-small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184281" y="6501343"/>
            <a:ext cx="4861846" cy="3242852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Facility datarates:…"/>
          <p:cNvSpPr txBox="1"/>
          <p:nvPr/>
        </p:nvSpPr>
        <p:spPr>
          <a:xfrm>
            <a:off x="3210249" y="174164"/>
            <a:ext cx="5544057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3500">
                <a:solidFill>
                  <a:schemeClr val="accent3">
                    <a:lumOff val="44000"/>
                  </a:schemeClr>
                </a:solidFill>
              </a:defRPr>
            </a:pPr>
            <a:r>
              <a:t>Facility datarates:</a:t>
            </a:r>
          </a:p>
          <a:p>
            <a:pPr>
              <a:defRPr b="1" sz="3500">
                <a:solidFill>
                  <a:schemeClr val="accent3">
                    <a:lumOff val="44000"/>
                  </a:schemeClr>
                </a:solidFill>
              </a:defRPr>
            </a:pPr>
            <a:r>
              <a:t>~ TB / instrument / day</a:t>
            </a:r>
          </a:p>
          <a:p>
            <a:pPr>
              <a:defRPr b="1" sz="3500">
                <a:solidFill>
                  <a:schemeClr val="accent3">
                    <a:lumOff val="44000"/>
                  </a:schemeClr>
                </a:solidFill>
              </a:defRPr>
            </a:pPr>
            <a:r>
              <a:t>~ PB / instrument/ year</a:t>
            </a:r>
          </a:p>
        </p:txBody>
      </p:sp>
      <p:grpSp>
        <p:nvGrpSpPr>
          <p:cNvPr id="945" name="Group"/>
          <p:cNvGrpSpPr/>
          <p:nvPr/>
        </p:nvGrpSpPr>
        <p:grpSpPr>
          <a:xfrm>
            <a:off x="2470272" y="1880307"/>
            <a:ext cx="8713862" cy="2372731"/>
            <a:chOff x="0" y="0"/>
            <a:chExt cx="8713861" cy="2372730"/>
          </a:xfrm>
        </p:grpSpPr>
        <p:pic>
          <p:nvPicPr>
            <p:cNvPr id="940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279046"/>
              <a:ext cx="2750913" cy="1728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1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545669" y="279046"/>
              <a:ext cx="4168193" cy="18090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2" name="Arrow"/>
            <p:cNvSpPr/>
            <p:nvPr/>
          </p:nvSpPr>
          <p:spPr>
            <a:xfrm>
              <a:off x="3195838" y="690778"/>
              <a:ext cx="904906" cy="904907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6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43" name="Line"/>
            <p:cNvSpPr/>
            <p:nvPr/>
          </p:nvSpPr>
          <p:spPr>
            <a:xfrm flipV="1">
              <a:off x="32916" y="191840"/>
              <a:ext cx="2685081" cy="1902783"/>
            </a:xfrm>
            <a:prstGeom prst="line">
              <a:avLst/>
            </a:prstGeom>
            <a:noFill/>
            <a:ln w="152400" cap="flat">
              <a:solidFill>
                <a:srgbClr val="E31206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44" name="Line"/>
            <p:cNvSpPr/>
            <p:nvPr/>
          </p:nvSpPr>
          <p:spPr>
            <a:xfrm flipH="1" flipV="1">
              <a:off x="217440" y="0"/>
              <a:ext cx="2460707" cy="2372731"/>
            </a:xfrm>
            <a:prstGeom prst="line">
              <a:avLst/>
            </a:prstGeom>
            <a:noFill/>
            <a:ln w="152400" cap="flat">
              <a:solidFill>
                <a:srgbClr val="E31206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946" name="Image" descr="Image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027497" y="5044970"/>
            <a:ext cx="8975208" cy="412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6" grpId="3"/>
      <p:bldP build="whole" bldLvl="1" animBg="1" rev="0" advAuto="0" spid="945" grpId="2"/>
      <p:bldP build="whole" bldLvl="1" animBg="1" rev="0" advAuto="0" spid="9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roup 49"/>
          <p:cNvGrpSpPr/>
          <p:nvPr/>
        </p:nvGrpSpPr>
        <p:grpSpPr>
          <a:xfrm>
            <a:off x="672386" y="5990117"/>
            <a:ext cx="11864171" cy="3176322"/>
            <a:chOff x="0" y="0"/>
            <a:chExt cx="11864169" cy="3176320"/>
          </a:xfrm>
        </p:grpSpPr>
        <p:sp>
          <p:nvSpPr>
            <p:cNvPr id="948" name="Rectangle 47"/>
            <p:cNvSpPr/>
            <p:nvPr/>
          </p:nvSpPr>
          <p:spPr>
            <a:xfrm>
              <a:off x="0" y="1291420"/>
              <a:ext cx="11864170" cy="1884901"/>
            </a:xfrm>
            <a:prstGeom prst="rect">
              <a:avLst/>
            </a:prstGeom>
            <a:solidFill>
              <a:srgbClr val="77933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9" name="Rectangle 46"/>
            <p:cNvSpPr/>
            <p:nvPr/>
          </p:nvSpPr>
          <p:spPr>
            <a:xfrm>
              <a:off x="6150900" y="-1"/>
              <a:ext cx="5713270" cy="3140942"/>
            </a:xfrm>
            <a:prstGeom prst="rect">
              <a:avLst/>
            </a:prstGeom>
            <a:solidFill>
              <a:srgbClr val="77933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rgbClr val="C3D69B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53" name="Group 39"/>
          <p:cNvGrpSpPr/>
          <p:nvPr/>
        </p:nvGrpSpPr>
        <p:grpSpPr>
          <a:xfrm>
            <a:off x="2933265" y="2195410"/>
            <a:ext cx="9569841" cy="3592908"/>
            <a:chOff x="0" y="0"/>
            <a:chExt cx="9569841" cy="3592907"/>
          </a:xfrm>
        </p:grpSpPr>
        <p:sp>
          <p:nvSpPr>
            <p:cNvPr id="951" name="Rectangle 5"/>
            <p:cNvSpPr/>
            <p:nvPr/>
          </p:nvSpPr>
          <p:spPr>
            <a:xfrm>
              <a:off x="0" y="0"/>
              <a:ext cx="9569841" cy="2016080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2" name="Rectangle 26"/>
            <p:cNvSpPr/>
            <p:nvPr/>
          </p:nvSpPr>
          <p:spPr>
            <a:xfrm>
              <a:off x="5752176" y="46687"/>
              <a:ext cx="3817666" cy="3546221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54" name="Slide Number Placeholder 3"/>
          <p:cNvSpPr txBox="1"/>
          <p:nvPr>
            <p:ph type="sldNum" sz="quarter" idx="2"/>
          </p:nvPr>
        </p:nvSpPr>
        <p:spPr>
          <a:xfrm>
            <a:off x="12108822" y="9130186"/>
            <a:ext cx="245738" cy="3392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55" name="Rectangle 4"/>
          <p:cNvSpPr/>
          <p:nvPr/>
        </p:nvSpPr>
        <p:spPr>
          <a:xfrm>
            <a:off x="672386" y="4683354"/>
            <a:ext cx="5784337" cy="2420486"/>
          </a:xfrm>
          <a:prstGeom prst="rect">
            <a:avLst/>
          </a:prstGeom>
          <a:solidFill>
            <a:srgbClr val="3366FF"/>
          </a:solidFill>
          <a:ln w="12700">
            <a:miter lim="400000"/>
          </a:ln>
          <a:effectLst>
            <a:outerShdw sx="100000" sy="100000" kx="0" ky="0" algn="b" rotWithShape="0" blurRad="63500" dist="50800" dir="2700000">
              <a:srgbClr val="000000">
                <a:alpha val="43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58" name="Picture 6"/>
          <p:cNvGrpSpPr/>
          <p:nvPr/>
        </p:nvGrpSpPr>
        <p:grpSpPr>
          <a:xfrm>
            <a:off x="853193" y="4805340"/>
            <a:ext cx="2215468" cy="1721038"/>
            <a:chOff x="0" y="0"/>
            <a:chExt cx="2215466" cy="1721037"/>
          </a:xfrm>
        </p:grpSpPr>
        <p:sp>
          <p:nvSpPr>
            <p:cNvPr id="956" name="Rectangle"/>
            <p:cNvSpPr/>
            <p:nvPr/>
          </p:nvSpPr>
          <p:spPr>
            <a:xfrm>
              <a:off x="0" y="0"/>
              <a:ext cx="2215467" cy="172103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957" name="image25.jpeg" descr="image2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983" t="45625" r="24629" b="2804"/>
            <a:stretch>
              <a:fillRect/>
            </a:stretch>
          </p:blipFill>
          <p:spPr>
            <a:xfrm>
              <a:off x="-1" y="0"/>
              <a:ext cx="2215468" cy="1721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1" name="Group 8"/>
          <p:cNvGrpSpPr/>
          <p:nvPr/>
        </p:nvGrpSpPr>
        <p:grpSpPr>
          <a:xfrm>
            <a:off x="3241197" y="5697307"/>
            <a:ext cx="1327667" cy="1331039"/>
            <a:chOff x="0" y="0"/>
            <a:chExt cx="1327665" cy="1331037"/>
          </a:xfrm>
        </p:grpSpPr>
        <p:sp>
          <p:nvSpPr>
            <p:cNvPr id="959" name="Rectangle 9"/>
            <p:cNvSpPr/>
            <p:nvPr/>
          </p:nvSpPr>
          <p:spPr>
            <a:xfrm>
              <a:off x="-1" y="0"/>
              <a:ext cx="1327667" cy="133103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96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855" y="90383"/>
              <a:ext cx="1129741" cy="1129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4" name="Group 18"/>
          <p:cNvGrpSpPr/>
          <p:nvPr/>
        </p:nvGrpSpPr>
        <p:grpSpPr>
          <a:xfrm>
            <a:off x="4770807" y="4782493"/>
            <a:ext cx="2021468" cy="2929228"/>
            <a:chOff x="0" y="0"/>
            <a:chExt cx="2021467" cy="2929227"/>
          </a:xfrm>
        </p:grpSpPr>
        <p:pic>
          <p:nvPicPr>
            <p:cNvPr id="962" name="Picture 19" descr="Picture 1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525897" cy="1743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3" name="TextBox 20"/>
            <p:cNvSpPr/>
            <p:nvPr/>
          </p:nvSpPr>
          <p:spPr>
            <a:xfrm>
              <a:off x="751467" y="165922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ctr" defTabSz="1300480"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Control Box</a:t>
              </a:r>
            </a:p>
          </p:txBody>
        </p:sp>
      </p:grpSp>
      <p:sp>
        <p:nvSpPr>
          <p:cNvPr id="965" name="Straight Connector 21"/>
          <p:cNvSpPr/>
          <p:nvPr/>
        </p:nvSpPr>
        <p:spPr>
          <a:xfrm>
            <a:off x="3843316" y="4509364"/>
            <a:ext cx="3676052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6" name="Straight Arrow Connector 22"/>
          <p:cNvSpPr/>
          <p:nvPr/>
        </p:nvSpPr>
        <p:spPr>
          <a:xfrm flipV="1">
            <a:off x="3848705" y="4002331"/>
            <a:ext cx="1" cy="522879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7" name="Straight Arrow Connector 23"/>
          <p:cNvSpPr/>
          <p:nvPr/>
        </p:nvSpPr>
        <p:spPr>
          <a:xfrm flipV="1">
            <a:off x="5724820" y="3997248"/>
            <a:ext cx="1" cy="522879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8" name="Straight Arrow Connector 24"/>
          <p:cNvSpPr/>
          <p:nvPr/>
        </p:nvSpPr>
        <p:spPr>
          <a:xfrm flipV="1">
            <a:off x="7535502" y="3997248"/>
            <a:ext cx="1" cy="522879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9" name="Straight Connector 25"/>
          <p:cNvSpPr/>
          <p:nvPr/>
        </p:nvSpPr>
        <p:spPr>
          <a:xfrm flipH="1">
            <a:off x="5533756" y="4520126"/>
            <a:ext cx="5280" cy="262368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70" name="Picture 27" descr="Picture 2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08256" y="2441787"/>
            <a:ext cx="1087523" cy="1638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Picture 28" descr="Picture 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6340" y="2670235"/>
            <a:ext cx="2149258" cy="1386307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TextBox 29"/>
          <p:cNvSpPr txBox="1"/>
          <p:nvPr/>
        </p:nvSpPr>
        <p:spPr>
          <a:xfrm>
            <a:off x="9419561" y="3989869"/>
            <a:ext cx="1201611" cy="59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r" defTabSz="1300480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Fast Sample</a:t>
            </a:r>
          </a:p>
          <a:p>
            <a:pPr algn="r" defTabSz="1300480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Environment</a:t>
            </a:r>
          </a:p>
        </p:txBody>
      </p:sp>
      <p:sp>
        <p:nvSpPr>
          <p:cNvPr id="973" name="TextBox 30"/>
          <p:cNvSpPr txBox="1"/>
          <p:nvPr/>
        </p:nvSpPr>
        <p:spPr>
          <a:xfrm>
            <a:off x="11142474" y="4014429"/>
            <a:ext cx="1081656" cy="59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Detectors </a:t>
            </a:r>
          </a:p>
          <a:p>
            <a:pPr algn="ctr" defTabSz="1300480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&amp; Monitors</a:t>
            </a:r>
          </a:p>
        </p:txBody>
      </p:sp>
      <p:sp>
        <p:nvSpPr>
          <p:cNvPr id="974" name="TextBox 31"/>
          <p:cNvSpPr txBox="1"/>
          <p:nvPr/>
        </p:nvSpPr>
        <p:spPr>
          <a:xfrm>
            <a:off x="3399497" y="4829751"/>
            <a:ext cx="1012104" cy="44377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Timing</a:t>
            </a:r>
          </a:p>
        </p:txBody>
      </p:sp>
      <p:sp>
        <p:nvSpPr>
          <p:cNvPr id="975" name="Straight Arrow Connector 32"/>
          <p:cNvSpPr/>
          <p:nvPr/>
        </p:nvSpPr>
        <p:spPr>
          <a:xfrm>
            <a:off x="4501952" y="5092387"/>
            <a:ext cx="545589" cy="10945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6" name="Straight Arrow Connector 33"/>
          <p:cNvSpPr/>
          <p:nvPr/>
        </p:nvSpPr>
        <p:spPr>
          <a:xfrm>
            <a:off x="6038403" y="5055414"/>
            <a:ext cx="3517833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7" name="TextBox 34"/>
          <p:cNvSpPr txBox="1"/>
          <p:nvPr/>
        </p:nvSpPr>
        <p:spPr>
          <a:xfrm>
            <a:off x="1039611" y="6480694"/>
            <a:ext cx="1764578" cy="59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INTEGRATED </a:t>
            </a:r>
          </a:p>
          <a:p>
            <a: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CONTROL SYSTEMS</a:t>
            </a:r>
          </a:p>
        </p:txBody>
      </p:sp>
      <p:sp>
        <p:nvSpPr>
          <p:cNvPr id="978" name="TextBox 35"/>
          <p:cNvSpPr txBox="1"/>
          <p:nvPr/>
        </p:nvSpPr>
        <p:spPr>
          <a:xfrm>
            <a:off x="7243427" y="2219145"/>
            <a:ext cx="2629965" cy="33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INSTRUMENT TECHNOLOGIES</a:t>
            </a:r>
          </a:p>
        </p:txBody>
      </p:sp>
      <p:sp>
        <p:nvSpPr>
          <p:cNvPr id="979" name="Title 1"/>
          <p:cNvSpPr txBox="1"/>
          <p:nvPr>
            <p:ph type="title"/>
          </p:nvPr>
        </p:nvSpPr>
        <p:spPr>
          <a:xfrm>
            <a:off x="551750" y="530241"/>
            <a:ext cx="11704322" cy="857976"/>
          </a:xfrm>
          <a:prstGeom prst="rect">
            <a:avLst/>
          </a:prstGeom>
        </p:spPr>
        <p:txBody>
          <a:bodyPr lIns="60942" tIns="60942" rIns="60942" bIns="60942"/>
          <a:lstStyle/>
          <a:p>
            <a:pPr/>
            <a:r>
              <a:t>DMSC’s Domain and Interfaces</a:t>
            </a:r>
          </a:p>
        </p:txBody>
      </p:sp>
      <p:sp>
        <p:nvSpPr>
          <p:cNvPr id="980" name="Straight Arrow Connector 40"/>
          <p:cNvSpPr/>
          <p:nvPr/>
        </p:nvSpPr>
        <p:spPr>
          <a:xfrm>
            <a:off x="2202222" y="5788317"/>
            <a:ext cx="1038976" cy="57451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1" name="Straight Arrow Connector 42"/>
          <p:cNvSpPr/>
          <p:nvPr/>
        </p:nvSpPr>
        <p:spPr>
          <a:xfrm flipV="1">
            <a:off x="2202222" y="5092387"/>
            <a:ext cx="1106925" cy="63125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2" name="Straight Arrow Connector 44"/>
          <p:cNvSpPr/>
          <p:nvPr/>
        </p:nvSpPr>
        <p:spPr>
          <a:xfrm flipV="1">
            <a:off x="4473793" y="5788317"/>
            <a:ext cx="760739" cy="368095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3" name="TextBox 1"/>
          <p:cNvSpPr txBox="1"/>
          <p:nvPr/>
        </p:nvSpPr>
        <p:spPr>
          <a:xfrm>
            <a:off x="7648037" y="6492964"/>
            <a:ext cx="1998970" cy="79228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Data Aggregator</a:t>
            </a:r>
            <a:br/>
            <a:r>
              <a:t>&amp; Streamer</a:t>
            </a:r>
          </a:p>
        </p:txBody>
      </p:sp>
      <p:sp>
        <p:nvSpPr>
          <p:cNvPr id="984" name="Straight Arrow Connector 43"/>
          <p:cNvSpPr/>
          <p:nvPr/>
        </p:nvSpPr>
        <p:spPr>
          <a:xfrm>
            <a:off x="4568863" y="6917431"/>
            <a:ext cx="2950505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5" name="TextBox 48"/>
          <p:cNvSpPr txBox="1"/>
          <p:nvPr/>
        </p:nvSpPr>
        <p:spPr>
          <a:xfrm>
            <a:off x="10085487" y="6036610"/>
            <a:ext cx="2157088" cy="593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DATA MANAGEMENT &amp; </a:t>
            </a:r>
          </a:p>
          <a:p>
            <a: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SOFTWARE CENTRE</a:t>
            </a:r>
          </a:p>
        </p:txBody>
      </p:sp>
      <p:sp>
        <p:nvSpPr>
          <p:cNvPr id="986" name="TextBox 50"/>
          <p:cNvSpPr txBox="1"/>
          <p:nvPr/>
        </p:nvSpPr>
        <p:spPr>
          <a:xfrm>
            <a:off x="9556235" y="4917488"/>
            <a:ext cx="2453758" cy="67649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 defTabSz="130048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Fast Data </a:t>
            </a:r>
          </a:p>
          <a:p>
            <a:pPr algn="ctr" defTabSz="130048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Readout</a:t>
            </a:r>
          </a:p>
        </p:txBody>
      </p:sp>
      <p:sp>
        <p:nvSpPr>
          <p:cNvPr id="987" name="Straight Arrow Connector 51"/>
          <p:cNvSpPr/>
          <p:nvPr/>
        </p:nvSpPr>
        <p:spPr>
          <a:xfrm>
            <a:off x="9913282" y="4581954"/>
            <a:ext cx="2607" cy="30973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8" name="Straight Arrow Connector 53"/>
          <p:cNvSpPr/>
          <p:nvPr/>
        </p:nvSpPr>
        <p:spPr>
          <a:xfrm>
            <a:off x="11698717" y="4605186"/>
            <a:ext cx="2606" cy="30973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9" name="Straight Arrow Connector 55"/>
          <p:cNvSpPr/>
          <p:nvPr/>
        </p:nvSpPr>
        <p:spPr>
          <a:xfrm>
            <a:off x="8648163" y="5503651"/>
            <a:ext cx="1" cy="97064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90" name="Picture 58" descr="Picture 5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18257" y="7847252"/>
            <a:ext cx="818763" cy="81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Picture 59" descr="Picture 5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58585" y="7841951"/>
            <a:ext cx="818763" cy="81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Picture 62" descr="Picture 62"/>
          <p:cNvPicPr>
            <a:picLocks noChangeAspect="1"/>
          </p:cNvPicPr>
          <p:nvPr/>
        </p:nvPicPr>
        <p:blipFill>
          <a:blip r:embed="rId8">
            <a:extLst/>
          </a:blip>
          <a:srcRect l="0" t="8024" r="0" b="13074"/>
          <a:stretch>
            <a:fillRect/>
          </a:stretch>
        </p:blipFill>
        <p:spPr>
          <a:xfrm>
            <a:off x="7706673" y="8184824"/>
            <a:ext cx="1085410" cy="462613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traight Arrow Connector 64"/>
          <p:cNvSpPr/>
          <p:nvPr/>
        </p:nvSpPr>
        <p:spPr>
          <a:xfrm>
            <a:off x="9330561" y="7348571"/>
            <a:ext cx="1" cy="53208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4" name="Straight Arrow Connector 66"/>
          <p:cNvSpPr/>
          <p:nvPr/>
        </p:nvSpPr>
        <p:spPr>
          <a:xfrm>
            <a:off x="7164790" y="7624844"/>
            <a:ext cx="1" cy="25986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5" name="Straight Connector 78"/>
          <p:cNvSpPr/>
          <p:nvPr/>
        </p:nvSpPr>
        <p:spPr>
          <a:xfrm>
            <a:off x="8090262" y="7358993"/>
            <a:ext cx="1" cy="16023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6" name="Straight Arrow Connector 68"/>
          <p:cNvSpPr/>
          <p:nvPr/>
        </p:nvSpPr>
        <p:spPr>
          <a:xfrm flipH="1">
            <a:off x="5831518" y="7495405"/>
            <a:ext cx="2230635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7" name="Straight Arrow Connector 73"/>
          <p:cNvSpPr/>
          <p:nvPr/>
        </p:nvSpPr>
        <p:spPr>
          <a:xfrm flipH="1">
            <a:off x="7164791" y="7637746"/>
            <a:ext cx="1483373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8" name="Straight Connector 76"/>
          <p:cNvSpPr/>
          <p:nvPr/>
        </p:nvSpPr>
        <p:spPr>
          <a:xfrm>
            <a:off x="8669754" y="7332333"/>
            <a:ext cx="1" cy="301718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9" name="Rectangle 81"/>
          <p:cNvSpPr/>
          <p:nvPr/>
        </p:nvSpPr>
        <p:spPr>
          <a:xfrm>
            <a:off x="2933266" y="7495227"/>
            <a:ext cx="3059188" cy="1384805"/>
          </a:xfrm>
          <a:prstGeom prst="rect">
            <a:avLst/>
          </a:prstGeom>
          <a:ln w="12700">
            <a:solidFill>
              <a:srgbClr val="000000"/>
            </a:solidFill>
            <a:prstDash val="lgDash"/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 defTabSz="1300480">
              <a:defRPr sz="2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00" name="Picture 82" descr="Picture 82"/>
          <p:cNvPicPr>
            <a:picLocks noChangeAspect="1"/>
          </p:cNvPicPr>
          <p:nvPr/>
        </p:nvPicPr>
        <p:blipFill>
          <a:blip r:embed="rId8">
            <a:extLst/>
          </a:blip>
          <a:srcRect l="0" t="8024" r="0" b="13074"/>
          <a:stretch>
            <a:fillRect/>
          </a:stretch>
        </p:blipFill>
        <p:spPr>
          <a:xfrm>
            <a:off x="4736575" y="7576913"/>
            <a:ext cx="1085410" cy="4626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TextBox 83"/>
          <p:cNvSpPr txBox="1"/>
          <p:nvPr/>
        </p:nvSpPr>
        <p:spPr>
          <a:xfrm>
            <a:off x="6389166" y="8616129"/>
            <a:ext cx="1559593" cy="33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ESS Server Room</a:t>
            </a:r>
          </a:p>
        </p:txBody>
      </p:sp>
      <p:sp>
        <p:nvSpPr>
          <p:cNvPr id="1002" name="TextBox 84"/>
          <p:cNvSpPr txBox="1"/>
          <p:nvPr/>
        </p:nvSpPr>
        <p:spPr>
          <a:xfrm>
            <a:off x="8408258" y="8626461"/>
            <a:ext cx="1779660" cy="33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DMSC Server Room</a:t>
            </a:r>
          </a:p>
        </p:txBody>
      </p:sp>
      <p:sp>
        <p:nvSpPr>
          <p:cNvPr id="1003" name="TextBox 90"/>
          <p:cNvSpPr txBox="1"/>
          <p:nvPr/>
        </p:nvSpPr>
        <p:spPr>
          <a:xfrm>
            <a:off x="3126804" y="7560190"/>
            <a:ext cx="1322671" cy="67649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User Control</a:t>
            </a:r>
          </a:p>
          <a:p>
            <a:pPr algn="ctr" defTabSz="130048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Interface</a:t>
            </a:r>
          </a:p>
        </p:txBody>
      </p:sp>
      <p:sp>
        <p:nvSpPr>
          <p:cNvPr id="1004" name="Straight Arrow Connector 91"/>
          <p:cNvSpPr/>
          <p:nvPr/>
        </p:nvSpPr>
        <p:spPr>
          <a:xfrm>
            <a:off x="3848705" y="7015498"/>
            <a:ext cx="1" cy="532083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5" name="Straight Arrow Connector 92"/>
          <p:cNvSpPr/>
          <p:nvPr/>
        </p:nvSpPr>
        <p:spPr>
          <a:xfrm flipH="1" flipV="1">
            <a:off x="4473794" y="9092556"/>
            <a:ext cx="7264863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6" name="TextBox 95"/>
          <p:cNvSpPr txBox="1"/>
          <p:nvPr/>
        </p:nvSpPr>
        <p:spPr>
          <a:xfrm>
            <a:off x="977650" y="8806364"/>
            <a:ext cx="2291430" cy="33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b="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Instrument Control Room</a:t>
            </a:r>
          </a:p>
        </p:txBody>
      </p:sp>
      <p:sp>
        <p:nvSpPr>
          <p:cNvPr id="1007" name="Straight Arrow Connector 96"/>
          <p:cNvSpPr/>
          <p:nvPr/>
        </p:nvSpPr>
        <p:spPr>
          <a:xfrm>
            <a:off x="4466158" y="8895411"/>
            <a:ext cx="1" cy="193625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8" name="Straight Arrow Connector 99"/>
          <p:cNvSpPr/>
          <p:nvPr/>
        </p:nvSpPr>
        <p:spPr>
          <a:xfrm>
            <a:off x="9332663" y="8912055"/>
            <a:ext cx="1" cy="193625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9" name="Straight Arrow Connector 104"/>
          <p:cNvSpPr/>
          <p:nvPr/>
        </p:nvSpPr>
        <p:spPr>
          <a:xfrm>
            <a:off x="7184063" y="8912055"/>
            <a:ext cx="1" cy="193625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0" name="TextBox 105"/>
          <p:cNvSpPr txBox="1"/>
          <p:nvPr/>
        </p:nvSpPr>
        <p:spPr>
          <a:xfrm>
            <a:off x="3295844" y="8374950"/>
            <a:ext cx="2354831" cy="38439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Data Analysis Interfaces</a:t>
            </a:r>
          </a:p>
        </p:txBody>
      </p:sp>
      <p:sp>
        <p:nvSpPr>
          <p:cNvPr id="1011" name="TextBox 106"/>
          <p:cNvSpPr txBox="1"/>
          <p:nvPr/>
        </p:nvSpPr>
        <p:spPr>
          <a:xfrm>
            <a:off x="7738839" y="7722112"/>
            <a:ext cx="1018603" cy="42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Automated</a:t>
            </a:r>
          </a:p>
          <a:p>
            <a:pPr algn="ctr" defTabSz="1300480"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Post Processing</a:t>
            </a:r>
          </a:p>
        </p:txBody>
      </p:sp>
      <p:sp>
        <p:nvSpPr>
          <p:cNvPr id="1012" name="TextBox 108"/>
          <p:cNvSpPr txBox="1"/>
          <p:nvPr/>
        </p:nvSpPr>
        <p:spPr>
          <a:xfrm>
            <a:off x="4605852" y="7952027"/>
            <a:ext cx="1321945" cy="42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Live, Local &amp; Remote</a:t>
            </a:r>
          </a:p>
          <a:p>
            <a:pPr algn="ctr" defTabSz="1300480"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Data Reduction</a:t>
            </a:r>
          </a:p>
        </p:txBody>
      </p:sp>
      <p:pic>
        <p:nvPicPr>
          <p:cNvPr id="1013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8929" y="7479570"/>
            <a:ext cx="1903080" cy="13617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6" name="Group 101"/>
          <p:cNvGrpSpPr/>
          <p:nvPr/>
        </p:nvGrpSpPr>
        <p:grpSpPr>
          <a:xfrm>
            <a:off x="4850304" y="2535570"/>
            <a:ext cx="1313649" cy="2363494"/>
            <a:chOff x="0" y="0"/>
            <a:chExt cx="1313648" cy="2363492"/>
          </a:xfrm>
        </p:grpSpPr>
        <p:pic>
          <p:nvPicPr>
            <p:cNvPr id="1014" name="Picture 111" descr="Picture 111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2744" y="0"/>
              <a:ext cx="980905" cy="1105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5" name="TextBox 112"/>
            <p:cNvSpPr/>
            <p:nvPr/>
          </p:nvSpPr>
          <p:spPr>
            <a:xfrm>
              <a:off x="0" y="1093492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Motion Control</a:t>
              </a:r>
            </a:p>
          </p:txBody>
        </p:sp>
      </p:grpSp>
      <p:pic>
        <p:nvPicPr>
          <p:cNvPr id="1017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1856" y="2242097"/>
            <a:ext cx="2675540" cy="197019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grpSp>
        <p:nvGrpSpPr>
          <p:cNvPr id="1020" name="Group 87"/>
          <p:cNvGrpSpPr/>
          <p:nvPr/>
        </p:nvGrpSpPr>
        <p:grpSpPr>
          <a:xfrm>
            <a:off x="3209379" y="2673629"/>
            <a:ext cx="1301414" cy="2220351"/>
            <a:chOff x="0" y="0"/>
            <a:chExt cx="1301412" cy="2220350"/>
          </a:xfrm>
        </p:grpSpPr>
        <p:sp>
          <p:nvSpPr>
            <p:cNvPr id="1018" name="TextBox 86"/>
            <p:cNvSpPr/>
            <p:nvPr/>
          </p:nvSpPr>
          <p:spPr>
            <a:xfrm>
              <a:off x="31412" y="9503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Choppers</a:t>
              </a:r>
            </a:p>
          </p:txBody>
        </p:sp>
        <p:pic>
          <p:nvPicPr>
            <p:cNvPr id="1019" name="Picture 40" descr="Picture 40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266876" cy="94737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</p:grpSp>
      <p:grpSp>
        <p:nvGrpSpPr>
          <p:cNvPr id="1023" name="Picture 32"/>
          <p:cNvGrpSpPr/>
          <p:nvPr/>
        </p:nvGrpSpPr>
        <p:grpSpPr>
          <a:xfrm>
            <a:off x="11309538" y="8073352"/>
            <a:ext cx="934124" cy="779965"/>
            <a:chOff x="0" y="0"/>
            <a:chExt cx="934122" cy="779963"/>
          </a:xfrm>
        </p:grpSpPr>
        <p:sp>
          <p:nvSpPr>
            <p:cNvPr id="1021" name="Rectangle"/>
            <p:cNvSpPr/>
            <p:nvPr/>
          </p:nvSpPr>
          <p:spPr>
            <a:xfrm>
              <a:off x="0" y="0"/>
              <a:ext cx="934123" cy="7799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022" name="image36.pdf" descr="image36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934123" cy="779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4" name="Picture 93" descr="Picture 93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150119" y="6705625"/>
            <a:ext cx="1532804" cy="1246403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traight Arrow Connector 121"/>
          <p:cNvSpPr/>
          <p:nvPr/>
        </p:nvSpPr>
        <p:spPr>
          <a:xfrm>
            <a:off x="10916520" y="7970605"/>
            <a:ext cx="1" cy="1058058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6" name="Straight Arrow Connector 128"/>
          <p:cNvSpPr/>
          <p:nvPr/>
        </p:nvSpPr>
        <p:spPr>
          <a:xfrm>
            <a:off x="11778829" y="8905860"/>
            <a:ext cx="1" cy="193625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7" name="Straight Connector 130"/>
          <p:cNvSpPr/>
          <p:nvPr/>
        </p:nvSpPr>
        <p:spPr>
          <a:xfrm>
            <a:off x="2202222" y="8073353"/>
            <a:ext cx="686518" cy="130259"/>
          </a:xfrm>
          <a:prstGeom prst="line">
            <a:avLst/>
          </a:prstGeom>
          <a:ln w="12700">
            <a:solidFill>
              <a:srgbClr val="000000"/>
            </a:solidFill>
            <a:prstDash val="lgDash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8" name="Straight Arrow Connector 143"/>
          <p:cNvSpPr/>
          <p:nvPr/>
        </p:nvSpPr>
        <p:spPr>
          <a:xfrm flipH="1">
            <a:off x="8629584" y="5476445"/>
            <a:ext cx="922731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31" name="Group 97"/>
          <p:cNvGrpSpPr/>
          <p:nvPr/>
        </p:nvGrpSpPr>
        <p:grpSpPr>
          <a:xfrm>
            <a:off x="6515552" y="2901777"/>
            <a:ext cx="2081483" cy="1997287"/>
            <a:chOff x="0" y="0"/>
            <a:chExt cx="2081481" cy="1997286"/>
          </a:xfrm>
        </p:grpSpPr>
        <p:pic>
          <p:nvPicPr>
            <p:cNvPr id="1029" name="Picture 98" descr="Picture 98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6773" y="0"/>
              <a:ext cx="2014709" cy="634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0" name="TextBox 100"/>
            <p:cNvSpPr/>
            <p:nvPr/>
          </p:nvSpPr>
          <p:spPr>
            <a:xfrm>
              <a:off x="0" y="72728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Sample Environment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/>
          <p:cNvSpPr txBox="1"/>
          <p:nvPr>
            <p:ph type="title"/>
          </p:nvPr>
        </p:nvSpPr>
        <p:spPr>
          <a:xfrm>
            <a:off x="650239" y="390596"/>
            <a:ext cx="10153440" cy="1625601"/>
          </a:xfrm>
          <a:prstGeom prst="rect">
            <a:avLst/>
          </a:prstGeom>
        </p:spPr>
        <p:txBody>
          <a:bodyPr/>
          <a:lstStyle/>
          <a:p>
            <a:pPr/>
            <a:r>
              <a:t>We must cater for many different scientific domains</a:t>
            </a:r>
          </a:p>
        </p:txBody>
      </p:sp>
      <p:sp>
        <p:nvSpPr>
          <p:cNvPr id="1034" name="Slide Number Placeholder 3"/>
          <p:cNvSpPr txBox="1"/>
          <p:nvPr>
            <p:ph type="sldNum" sz="quarter" idx="2"/>
          </p:nvPr>
        </p:nvSpPr>
        <p:spPr>
          <a:xfrm>
            <a:off x="12108822" y="9130186"/>
            <a:ext cx="245738" cy="3392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035" name="Table 4"/>
          <p:cNvGraphicFramePr/>
          <p:nvPr/>
        </p:nvGraphicFramePr>
        <p:xfrm>
          <a:off x="555850" y="2316314"/>
          <a:ext cx="12122046" cy="663409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78261"/>
                <a:gridCol w="898929"/>
                <a:gridCol w="914623"/>
                <a:gridCol w="4111791"/>
                <a:gridCol w="4493038"/>
              </a:tblGrid>
              <a:tr h="875827">
                <a:tc>
                  <a:txBody>
                    <a:bodyPr/>
                    <a:lstStyle/>
                    <a:p>
                      <a:pPr algn="ctr" defTabSz="1300480">
                        <a:defRPr sz="5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049ED6"/>
                      </a:solidFill>
                    </a:lnL>
                    <a:lnR w="12700">
                      <a:miter lim="400000"/>
                    </a:lnR>
                    <a:lnT w="25400">
                      <a:solidFill>
                        <a:srgbClr val="049ED6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Instr.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49ED6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300480"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49ED6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Tasks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49ED6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25400">
                      <a:solidFill>
                        <a:srgbClr val="049ED6"/>
                      </a:solidFill>
                    </a:lnR>
                    <a:lnT w="25400">
                      <a:solidFill>
                        <a:srgbClr val="049ED6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545978">
                <a:tc rowSpan="16">
                  <a:txBody>
                    <a:bodyPr/>
                    <a:lstStyle/>
                    <a:p>
                      <a:pPr algn="l" defTabSz="130048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ODIN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300480"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</a:t>
                      </a:r>
                    </a:p>
                  </a:txBody>
                  <a:tcPr marL="45720" marR="45720" marT="45720" marB="4572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Computed Tomaggrapy, ToF, diffraction imaging, polarization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MuhRec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25400">
                      <a:solidFill>
                        <a:srgbClr val="049ED6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BEER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0504D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defTabSz="130048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Diffraction</a:t>
                      </a:r>
                    </a:p>
                  </a:txBody>
                  <a:tcPr marL="45720" marR="45720" marT="45720" marB="4572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B9B8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2D Rietveld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Resolution func.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Time-of-flight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FullProf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Esmeralda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Phenix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25400">
                      <a:solidFill>
                        <a:srgbClr val="049E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DREAM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0504D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HEIMDAL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0504D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MAGIC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0504D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NMX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0504D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LoKI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7964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defTabSz="130048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Large-scale</a:t>
                      </a:r>
                    </a:p>
                  </a:txBody>
                  <a:tcPr marL="45720" marR="45720" marT="45720" marB="4572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AC09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2D Fitting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Polarization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Ab initio model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SASView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CCP-SAS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?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25400">
                      <a:solidFill>
                        <a:srgbClr val="049ED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SKADI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79646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79646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405518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79646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C-SPEC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BB59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defTabSz="130048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Spectroscopy</a:t>
                      </a:r>
                    </a:p>
                  </a:txBody>
                  <a:tcPr marL="45720" marR="45720" marT="45720" marB="4572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49ED6"/>
                      </a:solidFill>
                    </a:lnB>
                    <a:solidFill>
                      <a:srgbClr val="C3D69B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Resolution func.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Spin dynamics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Molecular dyn.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DFT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049ED6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MANTID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VATES/HORACE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SpinW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LAMMPS</a:t>
                      </a:r>
                    </a:p>
                    <a:p>
                      <a:pPr marL="400050" indent="-400050" algn="l" defTabSz="1300480">
                        <a:buSzPct val="100000"/>
                        <a:buChar char="➢"/>
                        <a:defRPr sz="2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VASP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25400">
                      <a:solidFill>
                        <a:srgbClr val="049ED6"/>
                      </a:solidFill>
                    </a:lnR>
                    <a:lnT w="12700">
                      <a:miter lim="400000"/>
                    </a:lnT>
                    <a:lnB w="25400">
                      <a:solidFill>
                        <a:srgbClr val="049ED6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BB5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T-REX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BB5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BIFROST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BB5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6654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MIRACL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BB5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664859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VESPA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49ED6"/>
                      </a:solidFill>
                    </a:lnB>
                    <a:solidFill>
                      <a:srgbClr val="9BBB5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1036" name="TextBox 10"/>
          <p:cNvSpPr txBox="1"/>
          <p:nvPr/>
        </p:nvSpPr>
        <p:spPr>
          <a:xfrm>
            <a:off x="6297577" y="9075666"/>
            <a:ext cx="2152375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(Incomplete list)</a:t>
            </a:r>
          </a:p>
        </p:txBody>
      </p:sp>
      <p:grpSp>
        <p:nvGrpSpPr>
          <p:cNvPr id="1039" name="Group"/>
          <p:cNvGrpSpPr/>
          <p:nvPr/>
        </p:nvGrpSpPr>
        <p:grpSpPr>
          <a:xfrm>
            <a:off x="111862" y="3472220"/>
            <a:ext cx="2049689" cy="5257385"/>
            <a:chOff x="0" y="0"/>
            <a:chExt cx="2049687" cy="5257383"/>
          </a:xfrm>
        </p:grpSpPr>
        <p:sp>
          <p:nvSpPr>
            <p:cNvPr id="1037" name="Line"/>
            <p:cNvSpPr/>
            <p:nvPr/>
          </p:nvSpPr>
          <p:spPr>
            <a:xfrm flipV="1">
              <a:off x="1024843" y="0"/>
              <a:ext cx="1" cy="5257384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038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807492"/>
              <a:ext cx="2049688" cy="1385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ster #5">
  <a:themeElements>
    <a:clrScheme name="Master #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Master #5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ster #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ster #5">
  <a:themeElements>
    <a:clrScheme name="Master #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Master #5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ster #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